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87" r:id="rId3"/>
    <p:sldId id="264" r:id="rId4"/>
    <p:sldId id="282" r:id="rId5"/>
    <p:sldId id="290" r:id="rId6"/>
    <p:sldId id="284" r:id="rId7"/>
    <p:sldId id="289" r:id="rId8"/>
    <p:sldId id="291" r:id="rId9"/>
    <p:sldId id="286" r:id="rId10"/>
  </p:sldIdLst>
  <p:sldSz cx="9144000" cy="5143500" type="screen16x9"/>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35" autoAdjust="0"/>
    <p:restoredTop sz="86557" autoAdjust="0"/>
  </p:normalViewPr>
  <p:slideViewPr>
    <p:cSldViewPr snapToGrid="0" snapToObjects="1">
      <p:cViewPr varScale="1">
        <p:scale>
          <a:sx n="125" d="100"/>
          <a:sy n="125" d="100"/>
        </p:scale>
        <p:origin x="208" y="17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2C0120-6ED6-40B6-A1AE-E79E6704D042}" type="doc">
      <dgm:prSet loTypeId="urn:microsoft.com/office/officeart/2008/layout/IncreasingCircleProcess" loCatId="process" qsTypeId="urn:microsoft.com/office/officeart/2005/8/quickstyle/simple1" qsCatId="simple" csTypeId="urn:microsoft.com/office/officeart/2005/8/colors/accent1_5" csCatId="accent1" phldr="1"/>
      <dgm:spPr/>
      <dgm:t>
        <a:bodyPr/>
        <a:lstStyle/>
        <a:p>
          <a:endParaRPr lang="nl-NL"/>
        </a:p>
      </dgm:t>
    </dgm:pt>
    <dgm:pt modelId="{D901D9DC-D6E6-4F5B-9C1E-BA9FD4869241}">
      <dgm:prSet phldrT="[Tekst]"/>
      <dgm:spPr/>
      <dgm:t>
        <a:bodyPr/>
        <a:lstStyle/>
        <a:p>
          <a:r>
            <a:rPr lang="nl-NL" dirty="0"/>
            <a:t>Kick-off</a:t>
          </a:r>
        </a:p>
      </dgm:t>
    </dgm:pt>
    <dgm:pt modelId="{D43F84C2-FDEC-4545-BE28-F03C24C665E8}" type="parTrans" cxnId="{71033F64-CFB2-4C82-8972-3AC9D0298ECD}">
      <dgm:prSet/>
      <dgm:spPr/>
      <dgm:t>
        <a:bodyPr/>
        <a:lstStyle/>
        <a:p>
          <a:endParaRPr lang="nl-NL"/>
        </a:p>
      </dgm:t>
    </dgm:pt>
    <dgm:pt modelId="{F0C8A86F-AAA4-4466-82DA-A7D4977690D2}" type="sibTrans" cxnId="{71033F64-CFB2-4C82-8972-3AC9D0298ECD}">
      <dgm:prSet/>
      <dgm:spPr/>
      <dgm:t>
        <a:bodyPr/>
        <a:lstStyle/>
        <a:p>
          <a:endParaRPr lang="nl-NL"/>
        </a:p>
      </dgm:t>
    </dgm:pt>
    <dgm:pt modelId="{612C040B-F283-43FB-888B-87CD49EE6A71}">
      <dgm:prSet phldrT="[Tekst]"/>
      <dgm:spPr/>
      <dgm:t>
        <a:bodyPr/>
        <a:lstStyle/>
        <a:p>
          <a:r>
            <a:rPr lang="nl-NL" dirty="0"/>
            <a:t>Impact-</a:t>
          </a:r>
        </a:p>
        <a:p>
          <a:r>
            <a:rPr lang="nl-NL" dirty="0"/>
            <a:t>analyse</a:t>
          </a:r>
        </a:p>
      </dgm:t>
    </dgm:pt>
    <dgm:pt modelId="{52EE0537-E48C-4AB1-8E7D-5F7838B70A9D}" type="parTrans" cxnId="{8C102D3A-27C7-4D25-8B44-19810296BB49}">
      <dgm:prSet/>
      <dgm:spPr/>
      <dgm:t>
        <a:bodyPr/>
        <a:lstStyle/>
        <a:p>
          <a:endParaRPr lang="nl-NL"/>
        </a:p>
      </dgm:t>
    </dgm:pt>
    <dgm:pt modelId="{04827E45-F9D2-44F1-B785-18A7CB72B259}" type="sibTrans" cxnId="{8C102D3A-27C7-4D25-8B44-19810296BB49}">
      <dgm:prSet/>
      <dgm:spPr/>
      <dgm:t>
        <a:bodyPr/>
        <a:lstStyle/>
        <a:p>
          <a:endParaRPr lang="nl-NL"/>
        </a:p>
      </dgm:t>
    </dgm:pt>
    <dgm:pt modelId="{54FB8818-CAB3-417F-ABF0-69C7A69E1058}">
      <dgm:prSet phldrT="[Tekst]"/>
      <dgm:spPr/>
      <dgm:t>
        <a:bodyPr/>
        <a:lstStyle/>
        <a:p>
          <a:r>
            <a:rPr lang="nl-NL" dirty="0"/>
            <a:t>Roadmap</a:t>
          </a:r>
        </a:p>
      </dgm:t>
    </dgm:pt>
    <dgm:pt modelId="{FEFAD6F4-4C3C-4D6F-80C2-0F08F146907D}" type="parTrans" cxnId="{3F288831-7140-4517-8C83-3E403A84C5F2}">
      <dgm:prSet/>
      <dgm:spPr/>
      <dgm:t>
        <a:bodyPr/>
        <a:lstStyle/>
        <a:p>
          <a:endParaRPr lang="nl-NL"/>
        </a:p>
      </dgm:t>
    </dgm:pt>
    <dgm:pt modelId="{07408E65-101B-4A5E-B917-56DCF1928CBE}" type="sibTrans" cxnId="{3F288831-7140-4517-8C83-3E403A84C5F2}">
      <dgm:prSet/>
      <dgm:spPr/>
      <dgm:t>
        <a:bodyPr/>
        <a:lstStyle/>
        <a:p>
          <a:endParaRPr lang="nl-NL"/>
        </a:p>
      </dgm:t>
    </dgm:pt>
    <dgm:pt modelId="{17D946D1-BB2E-4DD4-977C-11F12131AB8E}" type="pres">
      <dgm:prSet presAssocID="{932C0120-6ED6-40B6-A1AE-E79E6704D042}" presName="Name0" presStyleCnt="0">
        <dgm:presLayoutVars>
          <dgm:chMax val="7"/>
          <dgm:chPref val="7"/>
          <dgm:dir/>
          <dgm:animOne val="branch"/>
          <dgm:animLvl val="lvl"/>
        </dgm:presLayoutVars>
      </dgm:prSet>
      <dgm:spPr/>
    </dgm:pt>
    <dgm:pt modelId="{BC549024-7DDB-44BD-82F8-88BE4683B949}" type="pres">
      <dgm:prSet presAssocID="{D901D9DC-D6E6-4F5B-9C1E-BA9FD4869241}" presName="composite" presStyleCnt="0"/>
      <dgm:spPr/>
    </dgm:pt>
    <dgm:pt modelId="{0CE1DD8D-F8A0-418E-B718-22EFDA804853}" type="pres">
      <dgm:prSet presAssocID="{D901D9DC-D6E6-4F5B-9C1E-BA9FD4869241}" presName="BackAccent" presStyleLbl="bgShp" presStyleIdx="0" presStyleCnt="3" custLinFactNeighborY="0"/>
      <dgm:spPr/>
    </dgm:pt>
    <dgm:pt modelId="{0884F281-AD35-4EBE-8E00-55692C2CB14D}" type="pres">
      <dgm:prSet presAssocID="{D901D9DC-D6E6-4F5B-9C1E-BA9FD4869241}" presName="Accent" presStyleLbl="alignNode1" presStyleIdx="0" presStyleCnt="3" custLinFactNeighborX="-6236"/>
      <dgm:spPr/>
    </dgm:pt>
    <dgm:pt modelId="{D67F667E-F6EB-480E-AF1A-7866A4457B3F}" type="pres">
      <dgm:prSet presAssocID="{D901D9DC-D6E6-4F5B-9C1E-BA9FD4869241}" presName="Child" presStyleLbl="revTx" presStyleIdx="0" presStyleCnt="3">
        <dgm:presLayoutVars>
          <dgm:chMax val="0"/>
          <dgm:chPref val="0"/>
          <dgm:bulletEnabled val="1"/>
        </dgm:presLayoutVars>
      </dgm:prSet>
      <dgm:spPr/>
    </dgm:pt>
    <dgm:pt modelId="{9C013B8F-B756-4D6D-BDA4-B20EB5F02211}" type="pres">
      <dgm:prSet presAssocID="{D901D9DC-D6E6-4F5B-9C1E-BA9FD4869241}" presName="Parent" presStyleLbl="revTx" presStyleIdx="0" presStyleCnt="3">
        <dgm:presLayoutVars>
          <dgm:chMax val="1"/>
          <dgm:chPref val="1"/>
          <dgm:bulletEnabled val="1"/>
        </dgm:presLayoutVars>
      </dgm:prSet>
      <dgm:spPr/>
    </dgm:pt>
    <dgm:pt modelId="{668D33A8-03D9-494A-AEB0-ABBEB8CEC057}" type="pres">
      <dgm:prSet presAssocID="{F0C8A86F-AAA4-4466-82DA-A7D4977690D2}" presName="sibTrans" presStyleCnt="0"/>
      <dgm:spPr/>
    </dgm:pt>
    <dgm:pt modelId="{FC7E4630-1827-4AB0-8E0E-01147DFA369B}" type="pres">
      <dgm:prSet presAssocID="{612C040B-F283-43FB-888B-87CD49EE6A71}" presName="composite" presStyleCnt="0"/>
      <dgm:spPr/>
    </dgm:pt>
    <dgm:pt modelId="{DD665929-DDF1-45EA-ABFF-F4228A71F3C9}" type="pres">
      <dgm:prSet presAssocID="{612C040B-F283-43FB-888B-87CD49EE6A71}" presName="BackAccent" presStyleLbl="bgShp" presStyleIdx="1" presStyleCnt="3"/>
      <dgm:spPr/>
    </dgm:pt>
    <dgm:pt modelId="{B174DBDB-A041-41C7-89F6-1E33CD9B796D}" type="pres">
      <dgm:prSet presAssocID="{612C040B-F283-43FB-888B-87CD49EE6A71}" presName="Accent" presStyleLbl="alignNode1" presStyleIdx="1" presStyleCnt="3"/>
      <dgm:spPr/>
    </dgm:pt>
    <dgm:pt modelId="{C07B9302-D398-4CDA-A33F-D1B36CF7F6D1}" type="pres">
      <dgm:prSet presAssocID="{612C040B-F283-43FB-888B-87CD49EE6A71}" presName="Child" presStyleLbl="revTx" presStyleIdx="0" presStyleCnt="3">
        <dgm:presLayoutVars>
          <dgm:chMax val="0"/>
          <dgm:chPref val="0"/>
          <dgm:bulletEnabled val="1"/>
        </dgm:presLayoutVars>
      </dgm:prSet>
      <dgm:spPr/>
    </dgm:pt>
    <dgm:pt modelId="{254ED265-2BA2-4000-A969-E56C7F9FBBA5}" type="pres">
      <dgm:prSet presAssocID="{612C040B-F283-43FB-888B-87CD49EE6A71}" presName="Parent" presStyleLbl="revTx" presStyleIdx="1" presStyleCnt="3">
        <dgm:presLayoutVars>
          <dgm:chMax val="1"/>
          <dgm:chPref val="1"/>
          <dgm:bulletEnabled val="1"/>
        </dgm:presLayoutVars>
      </dgm:prSet>
      <dgm:spPr/>
    </dgm:pt>
    <dgm:pt modelId="{46C6B75B-D66E-4274-B2C6-61EE91C53352}" type="pres">
      <dgm:prSet presAssocID="{04827E45-F9D2-44F1-B785-18A7CB72B259}" presName="sibTrans" presStyleCnt="0"/>
      <dgm:spPr/>
    </dgm:pt>
    <dgm:pt modelId="{BA789F8B-0ABC-4A65-8CF4-9FC93D4C2EA9}" type="pres">
      <dgm:prSet presAssocID="{54FB8818-CAB3-417F-ABF0-69C7A69E1058}" presName="composite" presStyleCnt="0"/>
      <dgm:spPr/>
    </dgm:pt>
    <dgm:pt modelId="{E0F3DBDF-D349-4545-B910-F176765C6C19}" type="pres">
      <dgm:prSet presAssocID="{54FB8818-CAB3-417F-ABF0-69C7A69E1058}" presName="BackAccent" presStyleLbl="bgShp" presStyleIdx="2" presStyleCnt="3"/>
      <dgm:spPr/>
    </dgm:pt>
    <dgm:pt modelId="{0C7059AF-CB8A-4A13-AD97-64BC905812AD}" type="pres">
      <dgm:prSet presAssocID="{54FB8818-CAB3-417F-ABF0-69C7A69E1058}" presName="Accent" presStyleLbl="alignNode1" presStyleIdx="2" presStyleCnt="3"/>
      <dgm:spPr/>
    </dgm:pt>
    <dgm:pt modelId="{4D455FA9-60F4-4798-99FC-5DD816460341}" type="pres">
      <dgm:prSet presAssocID="{54FB8818-CAB3-417F-ABF0-69C7A69E1058}" presName="Child" presStyleLbl="revTx" presStyleIdx="1" presStyleCnt="3">
        <dgm:presLayoutVars>
          <dgm:chMax val="0"/>
          <dgm:chPref val="0"/>
          <dgm:bulletEnabled val="1"/>
        </dgm:presLayoutVars>
      </dgm:prSet>
      <dgm:spPr/>
    </dgm:pt>
    <dgm:pt modelId="{608D05C8-896D-4C5A-91E2-8F7ACE81ABB4}" type="pres">
      <dgm:prSet presAssocID="{54FB8818-CAB3-417F-ABF0-69C7A69E1058}" presName="Parent" presStyleLbl="revTx" presStyleIdx="2" presStyleCnt="3">
        <dgm:presLayoutVars>
          <dgm:chMax val="1"/>
          <dgm:chPref val="1"/>
          <dgm:bulletEnabled val="1"/>
        </dgm:presLayoutVars>
      </dgm:prSet>
      <dgm:spPr/>
    </dgm:pt>
  </dgm:ptLst>
  <dgm:cxnLst>
    <dgm:cxn modelId="{B9F0E428-A2E9-4F37-8CAA-B97DB5514BFD}" type="presOf" srcId="{612C040B-F283-43FB-888B-87CD49EE6A71}" destId="{254ED265-2BA2-4000-A969-E56C7F9FBBA5}" srcOrd="0" destOrd="0" presId="urn:microsoft.com/office/officeart/2008/layout/IncreasingCircleProcess"/>
    <dgm:cxn modelId="{3F288831-7140-4517-8C83-3E403A84C5F2}" srcId="{932C0120-6ED6-40B6-A1AE-E79E6704D042}" destId="{54FB8818-CAB3-417F-ABF0-69C7A69E1058}" srcOrd="2" destOrd="0" parTransId="{FEFAD6F4-4C3C-4D6F-80C2-0F08F146907D}" sibTransId="{07408E65-101B-4A5E-B917-56DCF1928CBE}"/>
    <dgm:cxn modelId="{8C102D3A-27C7-4D25-8B44-19810296BB49}" srcId="{932C0120-6ED6-40B6-A1AE-E79E6704D042}" destId="{612C040B-F283-43FB-888B-87CD49EE6A71}" srcOrd="1" destOrd="0" parTransId="{52EE0537-E48C-4AB1-8E7D-5F7838B70A9D}" sibTransId="{04827E45-F9D2-44F1-B785-18A7CB72B259}"/>
    <dgm:cxn modelId="{E4109349-8106-487B-928B-32891BA2FC21}" type="presOf" srcId="{54FB8818-CAB3-417F-ABF0-69C7A69E1058}" destId="{608D05C8-896D-4C5A-91E2-8F7ACE81ABB4}" srcOrd="0" destOrd="0" presId="urn:microsoft.com/office/officeart/2008/layout/IncreasingCircleProcess"/>
    <dgm:cxn modelId="{71033F64-CFB2-4C82-8972-3AC9D0298ECD}" srcId="{932C0120-6ED6-40B6-A1AE-E79E6704D042}" destId="{D901D9DC-D6E6-4F5B-9C1E-BA9FD4869241}" srcOrd="0" destOrd="0" parTransId="{D43F84C2-FDEC-4545-BE28-F03C24C665E8}" sibTransId="{F0C8A86F-AAA4-4466-82DA-A7D4977690D2}"/>
    <dgm:cxn modelId="{A00CA86C-03AE-4B60-8C96-2ABD48DA60E2}" type="presOf" srcId="{D901D9DC-D6E6-4F5B-9C1E-BA9FD4869241}" destId="{9C013B8F-B756-4D6D-BDA4-B20EB5F02211}" srcOrd="0" destOrd="0" presId="urn:microsoft.com/office/officeart/2008/layout/IncreasingCircleProcess"/>
    <dgm:cxn modelId="{65DB12C0-0B4F-4800-8D1A-13A8CD5CB727}" type="presOf" srcId="{932C0120-6ED6-40B6-A1AE-E79E6704D042}" destId="{17D946D1-BB2E-4DD4-977C-11F12131AB8E}" srcOrd="0" destOrd="0" presId="urn:microsoft.com/office/officeart/2008/layout/IncreasingCircleProcess"/>
    <dgm:cxn modelId="{19BFFB66-2C30-454E-8A4D-05020CB62874}" type="presParOf" srcId="{17D946D1-BB2E-4DD4-977C-11F12131AB8E}" destId="{BC549024-7DDB-44BD-82F8-88BE4683B949}" srcOrd="0" destOrd="0" presId="urn:microsoft.com/office/officeart/2008/layout/IncreasingCircleProcess"/>
    <dgm:cxn modelId="{EC332AE0-F6F0-4620-8699-D8BDC0E72E8C}" type="presParOf" srcId="{BC549024-7DDB-44BD-82F8-88BE4683B949}" destId="{0CE1DD8D-F8A0-418E-B718-22EFDA804853}" srcOrd="0" destOrd="0" presId="urn:microsoft.com/office/officeart/2008/layout/IncreasingCircleProcess"/>
    <dgm:cxn modelId="{FE186ACD-350A-4FF5-9C85-2FAFD7E4D7CC}" type="presParOf" srcId="{BC549024-7DDB-44BD-82F8-88BE4683B949}" destId="{0884F281-AD35-4EBE-8E00-55692C2CB14D}" srcOrd="1" destOrd="0" presId="urn:microsoft.com/office/officeart/2008/layout/IncreasingCircleProcess"/>
    <dgm:cxn modelId="{CA086393-F189-489E-BC65-E04A32C5260C}" type="presParOf" srcId="{BC549024-7DDB-44BD-82F8-88BE4683B949}" destId="{D67F667E-F6EB-480E-AF1A-7866A4457B3F}" srcOrd="2" destOrd="0" presId="urn:microsoft.com/office/officeart/2008/layout/IncreasingCircleProcess"/>
    <dgm:cxn modelId="{827BCB4F-C002-4D78-BB5D-4D6D1F13B7B2}" type="presParOf" srcId="{BC549024-7DDB-44BD-82F8-88BE4683B949}" destId="{9C013B8F-B756-4D6D-BDA4-B20EB5F02211}" srcOrd="3" destOrd="0" presId="urn:microsoft.com/office/officeart/2008/layout/IncreasingCircleProcess"/>
    <dgm:cxn modelId="{2A2791A7-E5AB-46AC-83BD-B02D84728C67}" type="presParOf" srcId="{17D946D1-BB2E-4DD4-977C-11F12131AB8E}" destId="{668D33A8-03D9-494A-AEB0-ABBEB8CEC057}" srcOrd="1" destOrd="0" presId="urn:microsoft.com/office/officeart/2008/layout/IncreasingCircleProcess"/>
    <dgm:cxn modelId="{393A0170-8A98-46A8-922D-C3F291B9CF84}" type="presParOf" srcId="{17D946D1-BB2E-4DD4-977C-11F12131AB8E}" destId="{FC7E4630-1827-4AB0-8E0E-01147DFA369B}" srcOrd="2" destOrd="0" presId="urn:microsoft.com/office/officeart/2008/layout/IncreasingCircleProcess"/>
    <dgm:cxn modelId="{072A96A8-D6BC-4430-B4CB-EDD9ACBC46AB}" type="presParOf" srcId="{FC7E4630-1827-4AB0-8E0E-01147DFA369B}" destId="{DD665929-DDF1-45EA-ABFF-F4228A71F3C9}" srcOrd="0" destOrd="0" presId="urn:microsoft.com/office/officeart/2008/layout/IncreasingCircleProcess"/>
    <dgm:cxn modelId="{3E5C0B93-B0C4-432A-9442-295CA2C2133E}" type="presParOf" srcId="{FC7E4630-1827-4AB0-8E0E-01147DFA369B}" destId="{B174DBDB-A041-41C7-89F6-1E33CD9B796D}" srcOrd="1" destOrd="0" presId="urn:microsoft.com/office/officeart/2008/layout/IncreasingCircleProcess"/>
    <dgm:cxn modelId="{C32A12F8-2BFA-4AB3-BE0B-92BA98D81696}" type="presParOf" srcId="{FC7E4630-1827-4AB0-8E0E-01147DFA369B}" destId="{C07B9302-D398-4CDA-A33F-D1B36CF7F6D1}" srcOrd="2" destOrd="0" presId="urn:microsoft.com/office/officeart/2008/layout/IncreasingCircleProcess"/>
    <dgm:cxn modelId="{894ABE62-539A-43C5-886C-5A29A9D21C8D}" type="presParOf" srcId="{FC7E4630-1827-4AB0-8E0E-01147DFA369B}" destId="{254ED265-2BA2-4000-A969-E56C7F9FBBA5}" srcOrd="3" destOrd="0" presId="urn:microsoft.com/office/officeart/2008/layout/IncreasingCircleProcess"/>
    <dgm:cxn modelId="{319BB053-DB24-400D-B387-016664F15293}" type="presParOf" srcId="{17D946D1-BB2E-4DD4-977C-11F12131AB8E}" destId="{46C6B75B-D66E-4274-B2C6-61EE91C53352}" srcOrd="3" destOrd="0" presId="urn:microsoft.com/office/officeart/2008/layout/IncreasingCircleProcess"/>
    <dgm:cxn modelId="{CB88B8C7-13E3-470D-B8B2-1B99AB774383}" type="presParOf" srcId="{17D946D1-BB2E-4DD4-977C-11F12131AB8E}" destId="{BA789F8B-0ABC-4A65-8CF4-9FC93D4C2EA9}" srcOrd="4" destOrd="0" presId="urn:microsoft.com/office/officeart/2008/layout/IncreasingCircleProcess"/>
    <dgm:cxn modelId="{CF7971DF-B8D1-4034-AE50-3C673311454A}" type="presParOf" srcId="{BA789F8B-0ABC-4A65-8CF4-9FC93D4C2EA9}" destId="{E0F3DBDF-D349-4545-B910-F176765C6C19}" srcOrd="0" destOrd="0" presId="urn:microsoft.com/office/officeart/2008/layout/IncreasingCircleProcess"/>
    <dgm:cxn modelId="{FD9E70B2-3CBF-4F9B-8691-0C90A4B7847B}" type="presParOf" srcId="{BA789F8B-0ABC-4A65-8CF4-9FC93D4C2EA9}" destId="{0C7059AF-CB8A-4A13-AD97-64BC905812AD}" srcOrd="1" destOrd="0" presId="urn:microsoft.com/office/officeart/2008/layout/IncreasingCircleProcess"/>
    <dgm:cxn modelId="{1F90520C-3CEB-44D2-ABE3-8F61C49C454E}" type="presParOf" srcId="{BA789F8B-0ABC-4A65-8CF4-9FC93D4C2EA9}" destId="{4D455FA9-60F4-4798-99FC-5DD816460341}" srcOrd="2" destOrd="0" presId="urn:microsoft.com/office/officeart/2008/layout/IncreasingCircleProcess"/>
    <dgm:cxn modelId="{73547B1C-3044-4F55-AD1D-684A6C86C4E0}" type="presParOf" srcId="{BA789F8B-0ABC-4A65-8CF4-9FC93D4C2EA9}" destId="{608D05C8-896D-4C5A-91E2-8F7ACE81ABB4}" srcOrd="3" destOrd="0" presId="urn:microsoft.com/office/officeart/2008/layout/IncreasingCircleProcess"/>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E1DD8D-F8A0-418E-B718-22EFDA804853}">
      <dsp:nvSpPr>
        <dsp:cNvPr id="0" name=""/>
        <dsp:cNvSpPr/>
      </dsp:nvSpPr>
      <dsp:spPr>
        <a:xfrm>
          <a:off x="219859" y="0"/>
          <a:ext cx="544807" cy="54480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84F281-AD35-4EBE-8E00-55692C2CB14D}">
      <dsp:nvSpPr>
        <dsp:cNvPr id="0" name=""/>
        <dsp:cNvSpPr/>
      </dsp:nvSpPr>
      <dsp:spPr>
        <a:xfrm>
          <a:off x="247160" y="54480"/>
          <a:ext cx="435846" cy="435846"/>
        </a:xfrm>
        <a:prstGeom prst="chord">
          <a:avLst>
            <a:gd name="adj1" fmla="val 1168272"/>
            <a:gd name="adj2" fmla="val 9631728"/>
          </a:avLst>
        </a:prstGeom>
        <a:solidFill>
          <a:schemeClr val="accent1">
            <a:alpha val="9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013B8F-B756-4D6D-BDA4-B20EB5F02211}">
      <dsp:nvSpPr>
        <dsp:cNvPr id="0" name=""/>
        <dsp:cNvSpPr/>
      </dsp:nvSpPr>
      <dsp:spPr>
        <a:xfrm>
          <a:off x="878168" y="0"/>
          <a:ext cx="1611723" cy="544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l" defTabSz="622300">
            <a:lnSpc>
              <a:spcPct val="90000"/>
            </a:lnSpc>
            <a:spcBef>
              <a:spcPct val="0"/>
            </a:spcBef>
            <a:spcAft>
              <a:spcPct val="35000"/>
            </a:spcAft>
            <a:buNone/>
          </a:pPr>
          <a:r>
            <a:rPr lang="nl-NL" sz="1400" kern="1200" dirty="0"/>
            <a:t>Kick-off</a:t>
          </a:r>
        </a:p>
      </dsp:txBody>
      <dsp:txXfrm>
        <a:off x="878168" y="0"/>
        <a:ext cx="1611723" cy="544807"/>
      </dsp:txXfrm>
    </dsp:sp>
    <dsp:sp modelId="{DD665929-DDF1-45EA-ABFF-F4228A71F3C9}">
      <dsp:nvSpPr>
        <dsp:cNvPr id="0" name=""/>
        <dsp:cNvSpPr/>
      </dsp:nvSpPr>
      <dsp:spPr>
        <a:xfrm>
          <a:off x="2603393" y="0"/>
          <a:ext cx="544807" cy="54480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74DBDB-A041-41C7-89F6-1E33CD9B796D}">
      <dsp:nvSpPr>
        <dsp:cNvPr id="0" name=""/>
        <dsp:cNvSpPr/>
      </dsp:nvSpPr>
      <dsp:spPr>
        <a:xfrm>
          <a:off x="2657874" y="54480"/>
          <a:ext cx="435846" cy="435846"/>
        </a:xfrm>
        <a:prstGeom prst="chord">
          <a:avLst>
            <a:gd name="adj1" fmla="val 20431728"/>
            <a:gd name="adj2" fmla="val 11968272"/>
          </a:avLst>
        </a:prstGeom>
        <a:solidFill>
          <a:schemeClr val="accent1">
            <a:alpha val="90000"/>
            <a:hueOff val="0"/>
            <a:satOff val="0"/>
            <a:lumOff val="0"/>
            <a:alphaOff val="-20000"/>
          </a:schemeClr>
        </a:solidFill>
        <a:ln w="25400" cap="flat" cmpd="sng" algn="ctr">
          <a:solidFill>
            <a:schemeClr val="accent1">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a:schemeClr val="lt1"/>
        </a:fontRef>
      </dsp:style>
    </dsp:sp>
    <dsp:sp modelId="{254ED265-2BA2-4000-A969-E56C7F9FBBA5}">
      <dsp:nvSpPr>
        <dsp:cNvPr id="0" name=""/>
        <dsp:cNvSpPr/>
      </dsp:nvSpPr>
      <dsp:spPr>
        <a:xfrm>
          <a:off x="3261703" y="0"/>
          <a:ext cx="1611723" cy="544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l" defTabSz="622300">
            <a:lnSpc>
              <a:spcPct val="90000"/>
            </a:lnSpc>
            <a:spcBef>
              <a:spcPct val="0"/>
            </a:spcBef>
            <a:spcAft>
              <a:spcPct val="35000"/>
            </a:spcAft>
            <a:buNone/>
          </a:pPr>
          <a:r>
            <a:rPr lang="nl-NL" sz="1400" kern="1200" dirty="0"/>
            <a:t>Impact-</a:t>
          </a:r>
        </a:p>
        <a:p>
          <a:pPr marL="0" lvl="0" indent="0" algn="l" defTabSz="622300">
            <a:lnSpc>
              <a:spcPct val="90000"/>
            </a:lnSpc>
            <a:spcBef>
              <a:spcPct val="0"/>
            </a:spcBef>
            <a:spcAft>
              <a:spcPct val="35000"/>
            </a:spcAft>
            <a:buNone/>
          </a:pPr>
          <a:r>
            <a:rPr lang="nl-NL" sz="1400" kern="1200" dirty="0"/>
            <a:t>analyse</a:t>
          </a:r>
        </a:p>
      </dsp:txBody>
      <dsp:txXfrm>
        <a:off x="3261703" y="0"/>
        <a:ext cx="1611723" cy="544807"/>
      </dsp:txXfrm>
    </dsp:sp>
    <dsp:sp modelId="{E0F3DBDF-D349-4545-B910-F176765C6C19}">
      <dsp:nvSpPr>
        <dsp:cNvPr id="0" name=""/>
        <dsp:cNvSpPr/>
      </dsp:nvSpPr>
      <dsp:spPr>
        <a:xfrm>
          <a:off x="4986928" y="0"/>
          <a:ext cx="544807" cy="54480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7059AF-CB8A-4A13-AD97-64BC905812AD}">
      <dsp:nvSpPr>
        <dsp:cNvPr id="0" name=""/>
        <dsp:cNvSpPr/>
      </dsp:nvSpPr>
      <dsp:spPr>
        <a:xfrm>
          <a:off x="5041408" y="54480"/>
          <a:ext cx="435846" cy="435846"/>
        </a:xfrm>
        <a:prstGeom prst="chord">
          <a:avLst>
            <a:gd name="adj1" fmla="val 16200000"/>
            <a:gd name="adj2" fmla="val 16200000"/>
          </a:avLst>
        </a:prstGeom>
        <a:solidFill>
          <a:schemeClr val="accent1">
            <a:alpha val="90000"/>
            <a:hueOff val="0"/>
            <a:satOff val="0"/>
            <a:lumOff val="0"/>
            <a:alphaOff val="-40000"/>
          </a:schemeClr>
        </a:solidFill>
        <a:ln w="25400" cap="flat" cmpd="sng" algn="ctr">
          <a:solidFill>
            <a:schemeClr val="accent1">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sp>
    <dsp:sp modelId="{608D05C8-896D-4C5A-91E2-8F7ACE81ABB4}">
      <dsp:nvSpPr>
        <dsp:cNvPr id="0" name=""/>
        <dsp:cNvSpPr/>
      </dsp:nvSpPr>
      <dsp:spPr>
        <a:xfrm>
          <a:off x="5645237" y="0"/>
          <a:ext cx="1611723" cy="544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l" defTabSz="622300">
            <a:lnSpc>
              <a:spcPct val="90000"/>
            </a:lnSpc>
            <a:spcBef>
              <a:spcPct val="0"/>
            </a:spcBef>
            <a:spcAft>
              <a:spcPct val="35000"/>
            </a:spcAft>
            <a:buNone/>
          </a:pPr>
          <a:r>
            <a:rPr lang="nl-NL" sz="1400" kern="1200" dirty="0"/>
            <a:t>Roadmap</a:t>
          </a:r>
        </a:p>
      </dsp:txBody>
      <dsp:txXfrm>
        <a:off x="5645237" y="0"/>
        <a:ext cx="1611723" cy="544807"/>
      </dsp:txXfrm>
    </dsp:sp>
  </dsp:spTree>
</dsp:drawing>
</file>

<file path=ppt/diagrams/layout1.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FCE3A4A2-C401-445D-B937-63DDB6804C7A}" type="datetimeFigureOut">
              <a:rPr lang="nl-NL" smtClean="0"/>
              <a:t>20-05-19</a:t>
            </a:fld>
            <a:endParaRPr lang="nl-NL"/>
          </a:p>
        </p:txBody>
      </p:sp>
      <p:sp>
        <p:nvSpPr>
          <p:cNvPr id="4" name="Tijdelijke aanduiding voor dia-afbeelding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9974851B-ED78-435D-912C-AF1BAD1F2CEF}" type="slidenum">
              <a:rPr lang="nl-NL" smtClean="0"/>
              <a:t>‹nr.›</a:t>
            </a:fld>
            <a:endParaRPr lang="nl-NL"/>
          </a:p>
        </p:txBody>
      </p:sp>
    </p:spTree>
    <p:extLst>
      <p:ext uri="{BB962C8B-B14F-4D97-AF65-F5344CB8AC3E}">
        <p14:creationId xmlns:p14="http://schemas.microsoft.com/office/powerpoint/2010/main" val="3784973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974851B-ED78-435D-912C-AF1BAD1F2CEF}" type="slidenum">
              <a:rPr lang="nl-NL" smtClean="0"/>
              <a:t>1</a:t>
            </a:fld>
            <a:endParaRPr lang="nl-NL"/>
          </a:p>
        </p:txBody>
      </p:sp>
    </p:spTree>
    <p:extLst>
      <p:ext uri="{BB962C8B-B14F-4D97-AF65-F5344CB8AC3E}">
        <p14:creationId xmlns:p14="http://schemas.microsoft.com/office/powerpoint/2010/main" val="2439893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974851B-ED78-435D-912C-AF1BAD1F2CEF}" type="slidenum">
              <a:rPr lang="nl-NL" smtClean="0"/>
              <a:t>2</a:t>
            </a:fld>
            <a:endParaRPr lang="nl-NL"/>
          </a:p>
        </p:txBody>
      </p:sp>
    </p:spTree>
    <p:extLst>
      <p:ext uri="{BB962C8B-B14F-4D97-AF65-F5344CB8AC3E}">
        <p14:creationId xmlns:p14="http://schemas.microsoft.com/office/powerpoint/2010/main" val="1899627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974851B-ED78-435D-912C-AF1BAD1F2CEF}" type="slidenum">
              <a:rPr lang="nl-NL" smtClean="0"/>
              <a:t>3</a:t>
            </a:fld>
            <a:endParaRPr lang="nl-NL"/>
          </a:p>
        </p:txBody>
      </p:sp>
    </p:spTree>
    <p:extLst>
      <p:ext uri="{BB962C8B-B14F-4D97-AF65-F5344CB8AC3E}">
        <p14:creationId xmlns:p14="http://schemas.microsoft.com/office/powerpoint/2010/main" val="1046081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nl-NL"/>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Click to edit Master subtitle style</a:t>
            </a:r>
            <a:endParaRPr lang="en-US"/>
          </a:p>
        </p:txBody>
      </p:sp>
      <p:sp>
        <p:nvSpPr>
          <p:cNvPr id="4" name="Date Placeholder 3"/>
          <p:cNvSpPr>
            <a:spLocks noGrp="1"/>
          </p:cNvSpPr>
          <p:nvPr>
            <p:ph type="dt" sz="half" idx="10"/>
          </p:nvPr>
        </p:nvSpPr>
        <p:spPr/>
        <p:txBody>
          <a:bodyPr/>
          <a:lstStyle/>
          <a:p>
            <a:fld id="{B312F11A-2E5B-DE4C-ABF1-5F65B71D5C00}" type="datetimeFigureOut">
              <a:rPr lang="en-US" smtClean="0"/>
              <a:t>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6DDC3-6C84-2846-B338-1948E6FA78B3}" type="slidenum">
              <a:rPr lang="en-US" smtClean="0"/>
              <a:t>‹nr.›</a:t>
            </a:fld>
            <a:endParaRPr lang="en-US"/>
          </a:p>
        </p:txBody>
      </p:sp>
    </p:spTree>
    <p:extLst>
      <p:ext uri="{BB962C8B-B14F-4D97-AF65-F5344CB8AC3E}">
        <p14:creationId xmlns:p14="http://schemas.microsoft.com/office/powerpoint/2010/main" val="1757508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B312F11A-2E5B-DE4C-ABF1-5F65B71D5C00}" type="datetimeFigureOut">
              <a:rPr lang="en-US" smtClean="0"/>
              <a:t>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6DDC3-6C84-2846-B338-1948E6FA78B3}" type="slidenum">
              <a:rPr lang="en-US" smtClean="0"/>
              <a:t>‹nr.›</a:t>
            </a:fld>
            <a:endParaRPr lang="en-US"/>
          </a:p>
        </p:txBody>
      </p:sp>
    </p:spTree>
    <p:extLst>
      <p:ext uri="{BB962C8B-B14F-4D97-AF65-F5344CB8AC3E}">
        <p14:creationId xmlns:p14="http://schemas.microsoft.com/office/powerpoint/2010/main" val="3256424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nl-NL"/>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B312F11A-2E5B-DE4C-ABF1-5F65B71D5C00}" type="datetimeFigureOut">
              <a:rPr lang="en-US" smtClean="0"/>
              <a:t>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6DDC3-6C84-2846-B338-1948E6FA78B3}" type="slidenum">
              <a:rPr lang="en-US" smtClean="0"/>
              <a:t>‹nr.›</a:t>
            </a:fld>
            <a:endParaRPr lang="en-US"/>
          </a:p>
        </p:txBody>
      </p:sp>
    </p:spTree>
    <p:extLst>
      <p:ext uri="{BB962C8B-B14F-4D97-AF65-F5344CB8AC3E}">
        <p14:creationId xmlns:p14="http://schemas.microsoft.com/office/powerpoint/2010/main" val="2538961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Content Placeholder 2"/>
          <p:cNvSpPr>
            <a:spLocks noGrp="1"/>
          </p:cNvSpPr>
          <p:nvPr>
            <p:ph idx="1"/>
          </p:nvPr>
        </p:nvSpPr>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B312F11A-2E5B-DE4C-ABF1-5F65B71D5C00}" type="datetimeFigureOut">
              <a:rPr lang="en-US" smtClean="0"/>
              <a:t>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6DDC3-6C84-2846-B338-1948E6FA78B3}" type="slidenum">
              <a:rPr lang="en-US" smtClean="0"/>
              <a:t>‹nr.›</a:t>
            </a:fld>
            <a:endParaRPr lang="en-US"/>
          </a:p>
        </p:txBody>
      </p:sp>
    </p:spTree>
    <p:extLst>
      <p:ext uri="{BB962C8B-B14F-4D97-AF65-F5344CB8AC3E}">
        <p14:creationId xmlns:p14="http://schemas.microsoft.com/office/powerpoint/2010/main" val="1891596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nl-NL"/>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Click to edit Master text styles</a:t>
            </a:r>
          </a:p>
        </p:txBody>
      </p:sp>
      <p:sp>
        <p:nvSpPr>
          <p:cNvPr id="4" name="Date Placeholder 3"/>
          <p:cNvSpPr>
            <a:spLocks noGrp="1"/>
          </p:cNvSpPr>
          <p:nvPr>
            <p:ph type="dt" sz="half" idx="10"/>
          </p:nvPr>
        </p:nvSpPr>
        <p:spPr/>
        <p:txBody>
          <a:bodyPr/>
          <a:lstStyle/>
          <a:p>
            <a:fld id="{B312F11A-2E5B-DE4C-ABF1-5F65B71D5C00}" type="datetimeFigureOut">
              <a:rPr lang="en-US" smtClean="0"/>
              <a:t>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6DDC3-6C84-2846-B338-1948E6FA78B3}" type="slidenum">
              <a:rPr lang="en-US" smtClean="0"/>
              <a:t>‹nr.›</a:t>
            </a:fld>
            <a:endParaRPr lang="en-US"/>
          </a:p>
        </p:txBody>
      </p:sp>
    </p:spTree>
    <p:extLst>
      <p:ext uri="{BB962C8B-B14F-4D97-AF65-F5344CB8AC3E}">
        <p14:creationId xmlns:p14="http://schemas.microsoft.com/office/powerpoint/2010/main" val="1664476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5" name="Date Placeholder 4"/>
          <p:cNvSpPr>
            <a:spLocks noGrp="1"/>
          </p:cNvSpPr>
          <p:nvPr>
            <p:ph type="dt" sz="half" idx="10"/>
          </p:nvPr>
        </p:nvSpPr>
        <p:spPr/>
        <p:txBody>
          <a:bodyPr/>
          <a:lstStyle/>
          <a:p>
            <a:fld id="{B312F11A-2E5B-DE4C-ABF1-5F65B71D5C00}" type="datetimeFigureOut">
              <a:rPr lang="en-US" smtClean="0"/>
              <a:t>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06DDC3-6C84-2846-B338-1948E6FA78B3}" type="slidenum">
              <a:rPr lang="en-US" smtClean="0"/>
              <a:t>‹nr.›</a:t>
            </a:fld>
            <a:endParaRPr lang="en-US"/>
          </a:p>
        </p:txBody>
      </p:sp>
    </p:spTree>
    <p:extLst>
      <p:ext uri="{BB962C8B-B14F-4D97-AF65-F5344CB8AC3E}">
        <p14:creationId xmlns:p14="http://schemas.microsoft.com/office/powerpoint/2010/main" val="1682651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nl-NL"/>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7" name="Date Placeholder 6"/>
          <p:cNvSpPr>
            <a:spLocks noGrp="1"/>
          </p:cNvSpPr>
          <p:nvPr>
            <p:ph type="dt" sz="half" idx="10"/>
          </p:nvPr>
        </p:nvSpPr>
        <p:spPr/>
        <p:txBody>
          <a:bodyPr/>
          <a:lstStyle/>
          <a:p>
            <a:fld id="{B312F11A-2E5B-DE4C-ABF1-5F65B71D5C00}" type="datetimeFigureOut">
              <a:rPr lang="en-US" smtClean="0"/>
              <a:t>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06DDC3-6C84-2846-B338-1948E6FA78B3}" type="slidenum">
              <a:rPr lang="en-US" smtClean="0"/>
              <a:t>‹nr.›</a:t>
            </a:fld>
            <a:endParaRPr lang="en-US"/>
          </a:p>
        </p:txBody>
      </p:sp>
    </p:spTree>
    <p:extLst>
      <p:ext uri="{BB962C8B-B14F-4D97-AF65-F5344CB8AC3E}">
        <p14:creationId xmlns:p14="http://schemas.microsoft.com/office/powerpoint/2010/main" val="1829858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Date Placeholder 2"/>
          <p:cNvSpPr>
            <a:spLocks noGrp="1"/>
          </p:cNvSpPr>
          <p:nvPr>
            <p:ph type="dt" sz="half" idx="10"/>
          </p:nvPr>
        </p:nvSpPr>
        <p:spPr/>
        <p:txBody>
          <a:bodyPr/>
          <a:lstStyle/>
          <a:p>
            <a:fld id="{B312F11A-2E5B-DE4C-ABF1-5F65B71D5C00}" type="datetimeFigureOut">
              <a:rPr lang="en-US" smtClean="0"/>
              <a:t>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06DDC3-6C84-2846-B338-1948E6FA78B3}" type="slidenum">
              <a:rPr lang="en-US" smtClean="0"/>
              <a:t>‹nr.›</a:t>
            </a:fld>
            <a:endParaRPr lang="en-US"/>
          </a:p>
        </p:txBody>
      </p:sp>
    </p:spTree>
    <p:extLst>
      <p:ext uri="{BB962C8B-B14F-4D97-AF65-F5344CB8AC3E}">
        <p14:creationId xmlns:p14="http://schemas.microsoft.com/office/powerpoint/2010/main" val="2376032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12F11A-2E5B-DE4C-ABF1-5F65B71D5C00}" type="datetimeFigureOut">
              <a:rPr lang="en-US" smtClean="0"/>
              <a:t>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06DDC3-6C84-2846-B338-1948E6FA78B3}" type="slidenum">
              <a:rPr lang="en-US" smtClean="0"/>
              <a:t>‹nr.›</a:t>
            </a:fld>
            <a:endParaRPr lang="en-US"/>
          </a:p>
        </p:txBody>
      </p:sp>
    </p:spTree>
    <p:extLst>
      <p:ext uri="{BB962C8B-B14F-4D97-AF65-F5344CB8AC3E}">
        <p14:creationId xmlns:p14="http://schemas.microsoft.com/office/powerpoint/2010/main" val="83369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nl-NL"/>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Click to edit Master text styles</a:t>
            </a:r>
          </a:p>
        </p:txBody>
      </p:sp>
      <p:sp>
        <p:nvSpPr>
          <p:cNvPr id="5" name="Date Placeholder 4"/>
          <p:cNvSpPr>
            <a:spLocks noGrp="1"/>
          </p:cNvSpPr>
          <p:nvPr>
            <p:ph type="dt" sz="half" idx="10"/>
          </p:nvPr>
        </p:nvSpPr>
        <p:spPr/>
        <p:txBody>
          <a:bodyPr/>
          <a:lstStyle/>
          <a:p>
            <a:fld id="{B312F11A-2E5B-DE4C-ABF1-5F65B71D5C00}" type="datetimeFigureOut">
              <a:rPr lang="en-US" smtClean="0"/>
              <a:t>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06DDC3-6C84-2846-B338-1948E6FA78B3}" type="slidenum">
              <a:rPr lang="en-US" smtClean="0"/>
              <a:t>‹nr.›</a:t>
            </a:fld>
            <a:endParaRPr lang="en-US"/>
          </a:p>
        </p:txBody>
      </p:sp>
    </p:spTree>
    <p:extLst>
      <p:ext uri="{BB962C8B-B14F-4D97-AF65-F5344CB8AC3E}">
        <p14:creationId xmlns:p14="http://schemas.microsoft.com/office/powerpoint/2010/main" val="957671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nl-NL"/>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Click to edit Master text styles</a:t>
            </a:r>
          </a:p>
        </p:txBody>
      </p:sp>
      <p:sp>
        <p:nvSpPr>
          <p:cNvPr id="5" name="Date Placeholder 4"/>
          <p:cNvSpPr>
            <a:spLocks noGrp="1"/>
          </p:cNvSpPr>
          <p:nvPr>
            <p:ph type="dt" sz="half" idx="10"/>
          </p:nvPr>
        </p:nvSpPr>
        <p:spPr/>
        <p:txBody>
          <a:bodyPr/>
          <a:lstStyle/>
          <a:p>
            <a:fld id="{B312F11A-2E5B-DE4C-ABF1-5F65B71D5C00}" type="datetimeFigureOut">
              <a:rPr lang="en-US" smtClean="0"/>
              <a:t>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06DDC3-6C84-2846-B338-1948E6FA78B3}" type="slidenum">
              <a:rPr lang="en-US" smtClean="0"/>
              <a:t>‹nr.›</a:t>
            </a:fld>
            <a:endParaRPr lang="en-US"/>
          </a:p>
        </p:txBody>
      </p:sp>
    </p:spTree>
    <p:extLst>
      <p:ext uri="{BB962C8B-B14F-4D97-AF65-F5344CB8AC3E}">
        <p14:creationId xmlns:p14="http://schemas.microsoft.com/office/powerpoint/2010/main" val="4178281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nl-NL"/>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312F11A-2E5B-DE4C-ABF1-5F65B71D5C00}" type="datetimeFigureOut">
              <a:rPr lang="en-US" smtClean="0"/>
              <a:t>5/20/19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906DDC3-6C84-2846-B338-1948E6FA78B3}" type="slidenum">
              <a:rPr lang="en-US" smtClean="0"/>
              <a:t>‹nr.›</a:t>
            </a:fld>
            <a:endParaRPr lang="en-US"/>
          </a:p>
        </p:txBody>
      </p:sp>
    </p:spTree>
    <p:extLst>
      <p:ext uri="{BB962C8B-B14F-4D97-AF65-F5344CB8AC3E}">
        <p14:creationId xmlns:p14="http://schemas.microsoft.com/office/powerpoint/2010/main" val="2445674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0.png"/><Relationship Id="rId3" Type="http://schemas.openxmlformats.org/officeDocument/2006/relationships/image" Target="../media/image4.jpg"/><Relationship Id="rId7" Type="http://schemas.openxmlformats.org/officeDocument/2006/relationships/diagramColors" Target="../diagrams/colors1.xml"/><Relationship Id="rId12" Type="http://schemas.openxmlformats.org/officeDocument/2006/relationships/image" Target="../media/image9.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8.png"/><Relationship Id="rId5" Type="http://schemas.openxmlformats.org/officeDocument/2006/relationships/diagramLayout" Target="../diagrams/layout1.xml"/><Relationship Id="rId1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diagramData" Target="../diagrams/data1.xml"/><Relationship Id="rId9" Type="http://schemas.openxmlformats.org/officeDocument/2006/relationships/image" Target="../media/image6.png"/><Relationship Id="rId1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hyperlink" Target="https://stock.adobe.com/mt/search?k=kick%20off&amp;load_type=tagged%20keyword&amp;prev_url=detai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g"/><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hyperlink" Target="https://upload.wikimedia.org/wikipedia/commons/c/c0/Water_drop_impact_on_a_water-surface_-_(2).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2.tiff"/><Relationship Id="rId13" Type="http://schemas.openxmlformats.org/officeDocument/2006/relationships/image" Target="../media/image27.jpeg"/><Relationship Id="rId3" Type="http://schemas.openxmlformats.org/officeDocument/2006/relationships/image" Target="../media/image2.png"/><Relationship Id="rId7" Type="http://schemas.openxmlformats.org/officeDocument/2006/relationships/image" Target="../media/image21.tiff"/><Relationship Id="rId12" Type="http://schemas.openxmlformats.org/officeDocument/2006/relationships/image" Target="../media/image26.jpeg"/><Relationship Id="rId2" Type="http://schemas.openxmlformats.org/officeDocument/2006/relationships/image" Target="../media/image4.jpg"/><Relationship Id="rId1" Type="http://schemas.openxmlformats.org/officeDocument/2006/relationships/slideLayout" Target="../slideLayouts/slideLayout5.xml"/><Relationship Id="rId6" Type="http://schemas.openxmlformats.org/officeDocument/2006/relationships/image" Target="../media/image20.tiff"/><Relationship Id="rId11" Type="http://schemas.openxmlformats.org/officeDocument/2006/relationships/image" Target="../media/image25.jpg"/><Relationship Id="rId5" Type="http://schemas.openxmlformats.org/officeDocument/2006/relationships/image" Target="../media/image19.tiff"/><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5.png"/><Relationship Id="rId7" Type="http://schemas.openxmlformats.org/officeDocument/2006/relationships/image" Target="../media/image30.png"/><Relationship Id="rId12"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5.xml"/><Relationship Id="rId6" Type="http://schemas.openxmlformats.org/officeDocument/2006/relationships/image" Target="../media/image29.jpeg"/><Relationship Id="rId11" Type="http://schemas.openxmlformats.org/officeDocument/2006/relationships/hyperlink" Target="https://nl.linkedin.com/in/roel-ottens-aa7a16115" TargetMode="External"/><Relationship Id="rId5" Type="http://schemas.openxmlformats.org/officeDocument/2006/relationships/hyperlink" Target="https://www.google.nl/imgres?imgurl=https://upload.wikimedia.org/wikipedia/commons/thumb/c/c9/Linkedin.svg/1024px-Linkedin.svg.png&amp;imgrefurl=https://nl.wikipedia.org/wiki/Bestand:Linkedin.svg&amp;docid=t3yzEpxA6VJwfM&amp;tbnid=y6RcTwZFaob6KM:&amp;vet=10ahUKEwjuiNr1iOvgAhVCr6QKHXaOBFsQMwhrKAEwAQ..i&amp;w=1024&amp;h=1024&amp;bih=747&amp;biw=1536&amp;q=linkedin&amp;ved=0ahUKEwjuiNr1iOvgAhVCr6QKHXaOBFsQMwhrKAEwAQ&amp;iact=mrc&amp;uact=8" TargetMode="External"/><Relationship Id="rId10" Type="http://schemas.openxmlformats.org/officeDocument/2006/relationships/image" Target="../media/image33.svg"/><Relationship Id="rId4" Type="http://schemas.openxmlformats.org/officeDocument/2006/relationships/hyperlink" Target="https://nl.linkedin.com/in/roaldschel" TargetMode="External"/><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C9339C6-1A0A-C341-87EE-03B1633114BC}"/>
              </a:ext>
            </a:extLst>
          </p:cNvPr>
          <p:cNvPicPr>
            <a:picLocks noChangeAspect="1"/>
          </p:cNvPicPr>
          <p:nvPr/>
        </p:nvPicPr>
        <p:blipFill>
          <a:blip r:embed="rId4"/>
          <a:stretch>
            <a:fillRect/>
          </a:stretch>
        </p:blipFill>
        <p:spPr>
          <a:xfrm>
            <a:off x="6533656" y="462825"/>
            <a:ext cx="2413217" cy="521970"/>
          </a:xfrm>
          <a:prstGeom prst="rect">
            <a:avLst/>
          </a:prstGeom>
        </p:spPr>
      </p:pic>
      <p:pic>
        <p:nvPicPr>
          <p:cNvPr id="4" name="Afbeelding 3">
            <a:extLst>
              <a:ext uri="{FF2B5EF4-FFF2-40B4-BE49-F238E27FC236}">
                <a16:creationId xmlns:a16="http://schemas.microsoft.com/office/drawing/2014/main" id="{5C7C0438-EE6F-9A42-BDA8-564FA1E6827B}"/>
              </a:ext>
            </a:extLst>
          </p:cNvPr>
          <p:cNvPicPr>
            <a:picLocks noChangeAspect="1"/>
          </p:cNvPicPr>
          <p:nvPr/>
        </p:nvPicPr>
        <p:blipFill>
          <a:blip r:embed="rId5"/>
          <a:stretch>
            <a:fillRect/>
          </a:stretch>
        </p:blipFill>
        <p:spPr>
          <a:xfrm>
            <a:off x="0" y="4013201"/>
            <a:ext cx="9144000" cy="1130300"/>
          </a:xfrm>
          <a:prstGeom prst="rect">
            <a:avLst/>
          </a:prstGeom>
        </p:spPr>
      </p:pic>
      <p:sp>
        <p:nvSpPr>
          <p:cNvPr id="2" name="Rechthoek 1">
            <a:extLst>
              <a:ext uri="{FF2B5EF4-FFF2-40B4-BE49-F238E27FC236}">
                <a16:creationId xmlns:a16="http://schemas.microsoft.com/office/drawing/2014/main" id="{8D07792D-FCA6-4760-8D3A-F8B05CBCDF56}"/>
              </a:ext>
            </a:extLst>
          </p:cNvPr>
          <p:cNvSpPr/>
          <p:nvPr/>
        </p:nvSpPr>
        <p:spPr>
          <a:xfrm>
            <a:off x="116840" y="4246881"/>
            <a:ext cx="8910319" cy="430887"/>
          </a:xfrm>
          <a:prstGeom prst="rect">
            <a:avLst/>
          </a:prstGeom>
        </p:spPr>
        <p:txBody>
          <a:bodyPr wrap="square">
            <a:spAutoFit/>
          </a:bodyPr>
          <a:lstStyle/>
          <a:p>
            <a:pPr algn="ctr"/>
            <a:r>
              <a:rPr lang="nl-NL" sz="2200" b="1" dirty="0">
                <a:solidFill>
                  <a:schemeClr val="tx2">
                    <a:lumMod val="40000"/>
                    <a:lumOff val="60000"/>
                  </a:schemeClr>
                </a:solidFill>
                <a:latin typeface="Arial" panose="020B0604020202020204" pitchFamily="34" charset="0"/>
                <a:cs typeface="Arial" panose="020B0604020202020204" pitchFamily="34" charset="0"/>
              </a:rPr>
              <a:t>Stroomversneller informatievoorziening Omgevingswet</a:t>
            </a:r>
          </a:p>
        </p:txBody>
      </p:sp>
    </p:spTree>
    <p:extLst>
      <p:ext uri="{BB962C8B-B14F-4D97-AF65-F5344CB8AC3E}">
        <p14:creationId xmlns:p14="http://schemas.microsoft.com/office/powerpoint/2010/main" val="427145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ECE6AA-72E8-46F0-8330-51C298A3B412}"/>
              </a:ext>
            </a:extLst>
          </p:cNvPr>
          <p:cNvSpPr>
            <a:spLocks noGrp="1"/>
          </p:cNvSpPr>
          <p:nvPr>
            <p:ph type="title"/>
          </p:nvPr>
        </p:nvSpPr>
        <p:spPr>
          <a:xfrm>
            <a:off x="438107" y="946541"/>
            <a:ext cx="3271520" cy="756046"/>
          </a:xfrm>
        </p:spPr>
        <p:txBody>
          <a:bodyPr>
            <a:normAutofit/>
          </a:bodyPr>
          <a:lstStyle/>
          <a:p>
            <a:pPr algn="l"/>
            <a:r>
              <a:rPr lang="nl-NL" sz="2400" b="1" dirty="0">
                <a:solidFill>
                  <a:schemeClr val="tx2">
                    <a:lumMod val="40000"/>
                    <a:lumOff val="60000"/>
                  </a:schemeClr>
                </a:solidFill>
                <a:latin typeface="Arial" panose="020B0604020202020204" pitchFamily="34" charset="0"/>
                <a:cs typeface="Arial" panose="020B0604020202020204" pitchFamily="34" charset="0"/>
              </a:rPr>
              <a:t>Stroomversneller</a:t>
            </a:r>
          </a:p>
        </p:txBody>
      </p:sp>
      <p:sp>
        <p:nvSpPr>
          <p:cNvPr id="4" name="Content Placeholder 2"/>
          <p:cNvSpPr txBox="1">
            <a:spLocks/>
          </p:cNvSpPr>
          <p:nvPr/>
        </p:nvSpPr>
        <p:spPr>
          <a:xfrm>
            <a:off x="4765182" y="1323604"/>
            <a:ext cx="2975083" cy="301355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nl-NL" sz="1600" dirty="0"/>
          </a:p>
          <a:p>
            <a:pPr marL="0" indent="0">
              <a:lnSpc>
                <a:spcPct val="120000"/>
              </a:lnSpc>
              <a:buNone/>
            </a:pPr>
            <a:endParaRPr lang="en-US" sz="1600" dirty="0">
              <a:latin typeface="Myriad Pro"/>
              <a:cs typeface="Myriad Pro"/>
            </a:endParaRPr>
          </a:p>
          <a:p>
            <a:pPr marL="0" indent="0">
              <a:lnSpc>
                <a:spcPct val="120000"/>
              </a:lnSpc>
              <a:buNone/>
            </a:pPr>
            <a:endParaRPr lang="en-US" sz="1600" dirty="0">
              <a:latin typeface="Myriad Pro"/>
              <a:cs typeface="Myriad Pro"/>
            </a:endParaRPr>
          </a:p>
        </p:txBody>
      </p:sp>
      <p:sp>
        <p:nvSpPr>
          <p:cNvPr id="7" name="Content Placeholder 2">
            <a:extLst>
              <a:ext uri="{FF2B5EF4-FFF2-40B4-BE49-F238E27FC236}">
                <a16:creationId xmlns:a16="http://schemas.microsoft.com/office/drawing/2014/main" id="{335366ED-CB26-46DA-B19C-0564B934F107}"/>
              </a:ext>
            </a:extLst>
          </p:cNvPr>
          <p:cNvSpPr txBox="1">
            <a:spLocks/>
          </p:cNvSpPr>
          <p:nvPr/>
        </p:nvSpPr>
        <p:spPr>
          <a:xfrm>
            <a:off x="478747" y="1426761"/>
            <a:ext cx="2975083" cy="301355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endParaRPr lang="en-US" sz="1600" dirty="0">
              <a:latin typeface="Myriad Pro"/>
              <a:cs typeface="Myriad Pro"/>
            </a:endParaRPr>
          </a:p>
        </p:txBody>
      </p:sp>
      <p:sp>
        <p:nvSpPr>
          <p:cNvPr id="12" name="Tijdelijke aanduiding voor inhoud 11">
            <a:extLst>
              <a:ext uri="{FF2B5EF4-FFF2-40B4-BE49-F238E27FC236}">
                <a16:creationId xmlns:a16="http://schemas.microsoft.com/office/drawing/2014/main" id="{6A4E4B7D-A47B-46E0-8945-1CB8C18BA1E1}"/>
              </a:ext>
            </a:extLst>
          </p:cNvPr>
          <p:cNvSpPr>
            <a:spLocks noGrp="1"/>
          </p:cNvSpPr>
          <p:nvPr>
            <p:ph sz="half" idx="2"/>
          </p:nvPr>
        </p:nvSpPr>
        <p:spPr>
          <a:xfrm>
            <a:off x="457200" y="1570196"/>
            <a:ext cx="4040188" cy="2963466"/>
          </a:xfrm>
        </p:spPr>
        <p:txBody>
          <a:bodyPr>
            <a:noAutofit/>
          </a:bodyPr>
          <a:lstStyle/>
          <a:p>
            <a:pPr marL="0" indent="0">
              <a:buNone/>
            </a:pPr>
            <a:r>
              <a:rPr lang="nl-NL" sz="1200" dirty="0">
                <a:solidFill>
                  <a:schemeClr val="bg1">
                    <a:lumMod val="50000"/>
                  </a:schemeClr>
                </a:solidFill>
              </a:rPr>
              <a:t>De Omgevingswet per 1-1-2021 komt snel dichterbij. Behalve grote beleidswijzigingen vraagt de informatievoorziening veel aandacht van gemeenten. Aansluiting op het DSO heeft tevens gevolgen voor gegevens, processen en applicaties.</a:t>
            </a:r>
          </a:p>
          <a:p>
            <a:pPr marL="0" indent="0">
              <a:buNone/>
            </a:pPr>
            <a:endParaRPr lang="nl-NL" sz="1200" dirty="0">
              <a:solidFill>
                <a:schemeClr val="bg1">
                  <a:lumMod val="50000"/>
                </a:schemeClr>
              </a:solidFill>
            </a:endParaRPr>
          </a:p>
          <a:p>
            <a:pPr marL="0" indent="0">
              <a:buNone/>
            </a:pPr>
            <a:r>
              <a:rPr lang="nl-NL" sz="1200" dirty="0">
                <a:solidFill>
                  <a:schemeClr val="bg1">
                    <a:lumMod val="50000"/>
                  </a:schemeClr>
                </a:solidFill>
              </a:rPr>
              <a:t>Kenniscentrum Omgevingswet helpt organisaties op weg zodat kan worden voldaan aan de Omgevingswet. Ervaren adviseurs begeleiden de organisatie bij de stroomversneller. We maken gebruik van VNG-documentatie, zoals de handreiking en checklist informatievoorziening Omgevingswet en de GEMMA doelarchitectuur Omgevingswet.</a:t>
            </a:r>
          </a:p>
          <a:p>
            <a:pPr marL="0" indent="0">
              <a:buNone/>
            </a:pPr>
            <a:r>
              <a:rPr lang="nl-NL" sz="1200" dirty="0">
                <a:solidFill>
                  <a:schemeClr val="bg1">
                    <a:lumMod val="50000"/>
                  </a:schemeClr>
                </a:solidFill>
              </a:rPr>
              <a:t> </a:t>
            </a:r>
          </a:p>
          <a:p>
            <a:pPr marL="0" indent="0">
              <a:buNone/>
            </a:pPr>
            <a:r>
              <a:rPr lang="nl-NL" sz="1200" dirty="0">
                <a:solidFill>
                  <a:schemeClr val="bg1">
                    <a:lumMod val="50000"/>
                  </a:schemeClr>
                </a:solidFill>
              </a:rPr>
              <a:t>Met de stroomversneller krijgt de organisatie overzicht en inzicht in de werkzaamheden die voor inwerkingtreding Omgevingswet gerealiseerd moeten worden.</a:t>
            </a:r>
          </a:p>
        </p:txBody>
      </p:sp>
      <p:sp>
        <p:nvSpPr>
          <p:cNvPr id="19" name="Tijdelijke aanduiding voor tekst 8">
            <a:extLst>
              <a:ext uri="{FF2B5EF4-FFF2-40B4-BE49-F238E27FC236}">
                <a16:creationId xmlns:a16="http://schemas.microsoft.com/office/drawing/2014/main" id="{7329633C-56B2-4902-8EAD-A46A85814CB3}"/>
              </a:ext>
            </a:extLst>
          </p:cNvPr>
          <p:cNvSpPr txBox="1">
            <a:spLocks/>
          </p:cNvSpPr>
          <p:nvPr/>
        </p:nvSpPr>
        <p:spPr>
          <a:xfrm>
            <a:off x="4797426" y="1303735"/>
            <a:ext cx="4041775" cy="479822"/>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Font typeface="Arial"/>
              <a:buNone/>
              <a:defRPr sz="2400" b="1"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endParaRPr lang="nl-NL" dirty="0"/>
          </a:p>
        </p:txBody>
      </p:sp>
      <p:pic>
        <p:nvPicPr>
          <p:cNvPr id="3" name="Afbeelding 2">
            <a:extLst>
              <a:ext uri="{FF2B5EF4-FFF2-40B4-BE49-F238E27FC236}">
                <a16:creationId xmlns:a16="http://schemas.microsoft.com/office/drawing/2014/main" id="{DB205404-3258-464C-A4BE-646ABC65E822}"/>
              </a:ext>
            </a:extLst>
          </p:cNvPr>
          <p:cNvPicPr>
            <a:picLocks noChangeAspect="1"/>
          </p:cNvPicPr>
          <p:nvPr/>
        </p:nvPicPr>
        <p:blipFill>
          <a:blip r:embed="rId4"/>
          <a:stretch>
            <a:fillRect/>
          </a:stretch>
        </p:blipFill>
        <p:spPr>
          <a:xfrm>
            <a:off x="6533656" y="462825"/>
            <a:ext cx="2413217" cy="521970"/>
          </a:xfrm>
          <a:prstGeom prst="rect">
            <a:avLst/>
          </a:prstGeom>
        </p:spPr>
      </p:pic>
      <p:pic>
        <p:nvPicPr>
          <p:cNvPr id="21" name="Afbeelding 20">
            <a:extLst>
              <a:ext uri="{FF2B5EF4-FFF2-40B4-BE49-F238E27FC236}">
                <a16:creationId xmlns:a16="http://schemas.microsoft.com/office/drawing/2014/main" id="{CB8094D5-D43E-0B46-86DC-5684BE98FC8E}"/>
              </a:ext>
            </a:extLst>
          </p:cNvPr>
          <p:cNvPicPr>
            <a:picLocks noChangeAspect="1"/>
          </p:cNvPicPr>
          <p:nvPr/>
        </p:nvPicPr>
        <p:blipFill rotWithShape="1">
          <a:blip r:embed="rId5"/>
          <a:srcRect r="1629"/>
          <a:stretch/>
        </p:blipFill>
        <p:spPr>
          <a:xfrm>
            <a:off x="5110480" y="952542"/>
            <a:ext cx="3324901" cy="1631064"/>
          </a:xfrm>
          <a:prstGeom prst="rect">
            <a:avLst/>
          </a:prstGeom>
        </p:spPr>
      </p:pic>
      <p:sp>
        <p:nvSpPr>
          <p:cNvPr id="15" name="Tekstvak 14">
            <a:extLst>
              <a:ext uri="{FF2B5EF4-FFF2-40B4-BE49-F238E27FC236}">
                <a16:creationId xmlns:a16="http://schemas.microsoft.com/office/drawing/2014/main" id="{B0FE934B-F361-AF43-9C37-EAA469630FFC}"/>
              </a:ext>
            </a:extLst>
          </p:cNvPr>
          <p:cNvSpPr txBox="1"/>
          <p:nvPr/>
        </p:nvSpPr>
        <p:spPr>
          <a:xfrm>
            <a:off x="4490073" y="2559612"/>
            <a:ext cx="4456800" cy="1884811"/>
          </a:xfrm>
          <a:prstGeom prst="rect">
            <a:avLst/>
          </a:prstGeom>
          <a:solidFill>
            <a:schemeClr val="tx2">
              <a:lumMod val="60000"/>
              <a:lumOff val="40000"/>
            </a:schemeClr>
          </a:solidFill>
          <a:ln>
            <a:solidFill>
              <a:schemeClr val="accent1"/>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lnSpc>
                <a:spcPct val="120000"/>
              </a:lnSpc>
            </a:pPr>
            <a:r>
              <a:rPr lang="nl-NL" sz="1400" i="1" dirty="0"/>
              <a:t>“Het doel van de nieuwe informatievoorziening Omgevingswet is dat inwoners, initiatiefnemers en andere stakeholders uiteindelijk een gelijke informatiepositie krijgen als bevoegde gezagen en dat zij op digitale en efficiënte wijze tot de gewenste omgevingsinformatie kunnen komen via het Digitaal Stelsel Omgevingswet (DSO).”</a:t>
            </a:r>
          </a:p>
        </p:txBody>
      </p:sp>
    </p:spTree>
    <p:extLst>
      <p:ext uri="{BB962C8B-B14F-4D97-AF65-F5344CB8AC3E}">
        <p14:creationId xmlns:p14="http://schemas.microsoft.com/office/powerpoint/2010/main" val="3347478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FD4C41DC-C1D5-48EF-8920-2B252871220D}"/>
              </a:ext>
            </a:extLst>
          </p:cNvPr>
          <p:cNvGraphicFramePr/>
          <p:nvPr>
            <p:extLst>
              <p:ext uri="{D42A27DB-BD31-4B8C-83A1-F6EECF244321}">
                <p14:modId xmlns:p14="http://schemas.microsoft.com/office/powerpoint/2010/main" val="3710320045"/>
              </p:ext>
            </p:extLst>
          </p:nvPr>
        </p:nvGraphicFramePr>
        <p:xfrm>
          <a:off x="2292405" y="2070519"/>
          <a:ext cx="7476820" cy="28375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7" name="Groep 6">
            <a:extLst>
              <a:ext uri="{FF2B5EF4-FFF2-40B4-BE49-F238E27FC236}">
                <a16:creationId xmlns:a16="http://schemas.microsoft.com/office/drawing/2014/main" id="{B282DE54-1410-4683-9C54-E23218FA105C}"/>
              </a:ext>
            </a:extLst>
          </p:cNvPr>
          <p:cNvGrpSpPr/>
          <p:nvPr/>
        </p:nvGrpSpPr>
        <p:grpSpPr>
          <a:xfrm>
            <a:off x="2455583" y="1183057"/>
            <a:ext cx="5406684" cy="2463527"/>
            <a:chOff x="736206" y="1558196"/>
            <a:chExt cx="5406684" cy="2463527"/>
          </a:xfrm>
        </p:grpSpPr>
        <p:pic>
          <p:nvPicPr>
            <p:cNvPr id="12" name="Graphic 11" descr="Honkbal">
              <a:extLst>
                <a:ext uri="{FF2B5EF4-FFF2-40B4-BE49-F238E27FC236}">
                  <a16:creationId xmlns:a16="http://schemas.microsoft.com/office/drawing/2014/main" id="{DA5E1066-D1B5-4B07-823C-C7EB8937412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6206" y="2230960"/>
              <a:ext cx="554854" cy="554854"/>
            </a:xfrm>
            <a:prstGeom prst="rect">
              <a:avLst/>
            </a:prstGeom>
          </p:spPr>
        </p:pic>
        <p:pic>
          <p:nvPicPr>
            <p:cNvPr id="14" name="Graphic 13" descr="Meter">
              <a:extLst>
                <a:ext uri="{FF2B5EF4-FFF2-40B4-BE49-F238E27FC236}">
                  <a16:creationId xmlns:a16="http://schemas.microsoft.com/office/drawing/2014/main" id="{79BA7525-37E4-4DEE-93B3-29C67E76EDF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63836" y="2325224"/>
              <a:ext cx="554854" cy="554854"/>
            </a:xfrm>
            <a:prstGeom prst="rect">
              <a:avLst/>
            </a:prstGeom>
          </p:spPr>
        </p:pic>
        <p:pic>
          <p:nvPicPr>
            <p:cNvPr id="16" name="Graphic 15" descr="Speltactiekboekje">
              <a:extLst>
                <a:ext uri="{FF2B5EF4-FFF2-40B4-BE49-F238E27FC236}">
                  <a16:creationId xmlns:a16="http://schemas.microsoft.com/office/drawing/2014/main" id="{B5B723F3-A4C7-417B-A54C-5446A87ABF9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469852" y="2398844"/>
              <a:ext cx="673038" cy="673038"/>
            </a:xfrm>
            <a:prstGeom prst="rect">
              <a:avLst/>
            </a:prstGeom>
          </p:spPr>
        </p:pic>
        <p:sp>
          <p:nvSpPr>
            <p:cNvPr id="3" name="Pijl: gekromd omhoog 2">
              <a:extLst>
                <a:ext uri="{FF2B5EF4-FFF2-40B4-BE49-F238E27FC236}">
                  <a16:creationId xmlns:a16="http://schemas.microsoft.com/office/drawing/2014/main" id="{AA38EB45-70E7-4300-B67D-41A343033FBC}"/>
                </a:ext>
              </a:extLst>
            </p:cNvPr>
            <p:cNvSpPr/>
            <p:nvPr/>
          </p:nvSpPr>
          <p:spPr>
            <a:xfrm>
              <a:off x="905154" y="3107893"/>
              <a:ext cx="2758831" cy="913830"/>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chemeClr val="tx1"/>
                </a:solidFill>
              </a:endParaRPr>
            </a:p>
          </p:txBody>
        </p:sp>
        <p:sp>
          <p:nvSpPr>
            <p:cNvPr id="4" name="Pijl: gekromd omlaag 3">
              <a:extLst>
                <a:ext uri="{FF2B5EF4-FFF2-40B4-BE49-F238E27FC236}">
                  <a16:creationId xmlns:a16="http://schemas.microsoft.com/office/drawing/2014/main" id="{D2E2C849-B2B5-40A0-82DF-719D8EB0B5F5}"/>
                </a:ext>
              </a:extLst>
            </p:cNvPr>
            <p:cNvSpPr/>
            <p:nvPr/>
          </p:nvSpPr>
          <p:spPr>
            <a:xfrm>
              <a:off x="3321537" y="1558196"/>
              <a:ext cx="2790093" cy="828431"/>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chemeClr val="tx1"/>
                </a:solidFill>
              </a:endParaRPr>
            </a:p>
          </p:txBody>
        </p:sp>
      </p:grpSp>
      <p:sp>
        <p:nvSpPr>
          <p:cNvPr id="11" name="Tekstvak 10">
            <a:extLst>
              <a:ext uri="{FF2B5EF4-FFF2-40B4-BE49-F238E27FC236}">
                <a16:creationId xmlns:a16="http://schemas.microsoft.com/office/drawing/2014/main" id="{4695E7B1-72E8-4258-AE21-F1B996AB9C3F}"/>
              </a:ext>
            </a:extLst>
          </p:cNvPr>
          <p:cNvSpPr txBox="1"/>
          <p:nvPr/>
        </p:nvSpPr>
        <p:spPr>
          <a:xfrm>
            <a:off x="437077" y="1855821"/>
            <a:ext cx="1837880" cy="2492990"/>
          </a:xfrm>
          <a:prstGeom prst="rect">
            <a:avLst/>
          </a:prstGeom>
          <a:noFill/>
        </p:spPr>
        <p:txBody>
          <a:bodyPr wrap="square" rtlCol="0">
            <a:spAutoFit/>
          </a:bodyPr>
          <a:lstStyle/>
          <a:p>
            <a:r>
              <a:rPr lang="nl-NL" sz="1200" dirty="0">
                <a:solidFill>
                  <a:schemeClr val="bg1">
                    <a:lumMod val="50000"/>
                  </a:schemeClr>
                </a:solidFill>
              </a:rPr>
              <a:t>De stroomversneller bestaat uit 3 modules. Deze modules - de kick-off, impactanalyse en </a:t>
            </a:r>
            <a:r>
              <a:rPr lang="nl-NL" sz="1200" dirty="0" err="1">
                <a:solidFill>
                  <a:schemeClr val="bg1">
                    <a:lumMod val="50000"/>
                  </a:schemeClr>
                </a:solidFill>
              </a:rPr>
              <a:t>roadmap</a:t>
            </a:r>
            <a:r>
              <a:rPr lang="nl-NL" sz="1200" dirty="0">
                <a:solidFill>
                  <a:schemeClr val="bg1">
                    <a:lumMod val="50000"/>
                  </a:schemeClr>
                </a:solidFill>
              </a:rPr>
              <a:t> - volgen elkaar chronologisch op. </a:t>
            </a:r>
            <a:br>
              <a:rPr lang="nl-NL" sz="1200" dirty="0">
                <a:solidFill>
                  <a:schemeClr val="bg1">
                    <a:lumMod val="50000"/>
                  </a:schemeClr>
                </a:solidFill>
              </a:rPr>
            </a:br>
            <a:r>
              <a:rPr lang="nl-NL" sz="1200" dirty="0">
                <a:solidFill>
                  <a:schemeClr val="bg1">
                    <a:lumMod val="50000"/>
                  </a:schemeClr>
                </a:solidFill>
              </a:rPr>
              <a:t>De modules zijn gezamenlijk af te nemen, maar ook individueel. We maken gebruik van landelijke standaarden van VNG en bewezen best-</a:t>
            </a:r>
            <a:r>
              <a:rPr lang="nl-NL" sz="1200" dirty="0" err="1">
                <a:solidFill>
                  <a:schemeClr val="bg1">
                    <a:lumMod val="50000"/>
                  </a:schemeClr>
                </a:solidFill>
              </a:rPr>
              <a:t>practices</a:t>
            </a:r>
            <a:r>
              <a:rPr lang="nl-NL" sz="1200" dirty="0">
                <a:solidFill>
                  <a:schemeClr val="bg1">
                    <a:lumMod val="50000"/>
                  </a:schemeClr>
                </a:solidFill>
              </a:rPr>
              <a:t>.</a:t>
            </a:r>
          </a:p>
        </p:txBody>
      </p:sp>
      <p:sp>
        <p:nvSpPr>
          <p:cNvPr id="13" name="Tekstvak 12">
            <a:extLst>
              <a:ext uri="{FF2B5EF4-FFF2-40B4-BE49-F238E27FC236}">
                <a16:creationId xmlns:a16="http://schemas.microsoft.com/office/drawing/2014/main" id="{5508D8DD-BF64-4CB6-A33D-3008CCC91AE2}"/>
              </a:ext>
            </a:extLst>
          </p:cNvPr>
          <p:cNvSpPr txBox="1"/>
          <p:nvPr/>
        </p:nvSpPr>
        <p:spPr>
          <a:xfrm>
            <a:off x="6119451" y="3162531"/>
            <a:ext cx="2810073" cy="1200329"/>
          </a:xfrm>
          <a:prstGeom prst="rect">
            <a:avLst/>
          </a:prstGeom>
          <a:noFill/>
        </p:spPr>
        <p:txBody>
          <a:bodyPr wrap="square" rtlCol="0">
            <a:spAutoFit/>
          </a:bodyPr>
          <a:lstStyle/>
          <a:p>
            <a:r>
              <a:rPr lang="nl-NL" sz="1200" dirty="0">
                <a:solidFill>
                  <a:schemeClr val="bg1">
                    <a:lumMod val="50000"/>
                  </a:schemeClr>
                </a:solidFill>
              </a:rPr>
              <a:t>De gemeente kan elke module laten afstemmen op haar wensen. In principe faciliteren we de gemeente bij de complete stroomversneller, maar de begeleiding kan zich ook beperken tot coaching in één of enkele modules.  </a:t>
            </a:r>
          </a:p>
        </p:txBody>
      </p:sp>
      <p:sp>
        <p:nvSpPr>
          <p:cNvPr id="15" name="Tekstvak 14">
            <a:extLst>
              <a:ext uri="{FF2B5EF4-FFF2-40B4-BE49-F238E27FC236}">
                <a16:creationId xmlns:a16="http://schemas.microsoft.com/office/drawing/2014/main" id="{040B5204-7D9E-4038-88AF-12160022AD1C}"/>
              </a:ext>
            </a:extLst>
          </p:cNvPr>
          <p:cNvSpPr txBox="1"/>
          <p:nvPr/>
        </p:nvSpPr>
        <p:spPr>
          <a:xfrm>
            <a:off x="437077" y="1366439"/>
            <a:ext cx="1698439" cy="461665"/>
          </a:xfrm>
          <a:prstGeom prst="rect">
            <a:avLst/>
          </a:prstGeom>
          <a:noFill/>
        </p:spPr>
        <p:txBody>
          <a:bodyPr wrap="square" rtlCol="0">
            <a:spAutoFit/>
          </a:bodyPr>
          <a:lstStyle/>
          <a:p>
            <a:r>
              <a:rPr lang="nl-NL" sz="2400" b="1" dirty="0">
                <a:solidFill>
                  <a:schemeClr val="tx2">
                    <a:lumMod val="40000"/>
                    <a:lumOff val="60000"/>
                  </a:schemeClr>
                </a:solidFill>
                <a:latin typeface="Arial" panose="020B0604020202020204" pitchFamily="34" charset="0"/>
                <a:cs typeface="Arial" panose="020B0604020202020204" pitchFamily="34" charset="0"/>
              </a:rPr>
              <a:t>Modulair</a:t>
            </a:r>
            <a:endParaRPr lang="nl-NL" sz="2400" dirty="0"/>
          </a:p>
        </p:txBody>
      </p:sp>
      <p:sp>
        <p:nvSpPr>
          <p:cNvPr id="20" name="Tekstvak 19">
            <a:extLst>
              <a:ext uri="{FF2B5EF4-FFF2-40B4-BE49-F238E27FC236}">
                <a16:creationId xmlns:a16="http://schemas.microsoft.com/office/drawing/2014/main" id="{98FBF043-7E4F-47C9-897E-B9D2930BF407}"/>
              </a:ext>
            </a:extLst>
          </p:cNvPr>
          <p:cNvSpPr txBox="1"/>
          <p:nvPr/>
        </p:nvSpPr>
        <p:spPr>
          <a:xfrm>
            <a:off x="6119451" y="2700866"/>
            <a:ext cx="1698439" cy="461665"/>
          </a:xfrm>
          <a:prstGeom prst="rect">
            <a:avLst/>
          </a:prstGeom>
          <a:noFill/>
        </p:spPr>
        <p:txBody>
          <a:bodyPr wrap="square" rtlCol="0">
            <a:spAutoFit/>
          </a:bodyPr>
          <a:lstStyle/>
          <a:p>
            <a:r>
              <a:rPr lang="nl-NL" sz="2400" b="1" dirty="0">
                <a:solidFill>
                  <a:schemeClr val="tx2">
                    <a:lumMod val="40000"/>
                    <a:lumOff val="60000"/>
                  </a:schemeClr>
                </a:solidFill>
                <a:latin typeface="Arial" panose="020B0604020202020204" pitchFamily="34" charset="0"/>
                <a:cs typeface="Arial" panose="020B0604020202020204" pitchFamily="34" charset="0"/>
              </a:rPr>
              <a:t>Maatwerk</a:t>
            </a:r>
            <a:endParaRPr lang="nl-NL" sz="2400" dirty="0"/>
          </a:p>
        </p:txBody>
      </p:sp>
      <p:pic>
        <p:nvPicPr>
          <p:cNvPr id="19" name="Afbeelding 18">
            <a:extLst>
              <a:ext uri="{FF2B5EF4-FFF2-40B4-BE49-F238E27FC236}">
                <a16:creationId xmlns:a16="http://schemas.microsoft.com/office/drawing/2014/main" id="{82402AA4-79F6-2F4B-BBD5-888394FB8B14}"/>
              </a:ext>
            </a:extLst>
          </p:cNvPr>
          <p:cNvPicPr>
            <a:picLocks noChangeAspect="1"/>
          </p:cNvPicPr>
          <p:nvPr/>
        </p:nvPicPr>
        <p:blipFill>
          <a:blip r:embed="rId15"/>
          <a:stretch>
            <a:fillRect/>
          </a:stretch>
        </p:blipFill>
        <p:spPr>
          <a:xfrm>
            <a:off x="6533656" y="462825"/>
            <a:ext cx="2413217" cy="521970"/>
          </a:xfrm>
          <a:prstGeom prst="rect">
            <a:avLst/>
          </a:prstGeom>
        </p:spPr>
      </p:pic>
    </p:spTree>
    <p:extLst>
      <p:ext uri="{BB962C8B-B14F-4D97-AF65-F5344CB8AC3E}">
        <p14:creationId xmlns:p14="http://schemas.microsoft.com/office/powerpoint/2010/main" val="436686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8F28489C-2D74-4EA3-B35A-85E6A505EC37}"/>
              </a:ext>
            </a:extLst>
          </p:cNvPr>
          <p:cNvSpPr>
            <a:spLocks noGrp="1"/>
          </p:cNvSpPr>
          <p:nvPr>
            <p:ph type="body" idx="1"/>
          </p:nvPr>
        </p:nvSpPr>
        <p:spPr>
          <a:xfrm>
            <a:off x="1232131" y="1559846"/>
            <a:ext cx="4040188" cy="479822"/>
          </a:xfrm>
        </p:spPr>
        <p:txBody>
          <a:bodyPr>
            <a:normAutofit/>
          </a:bodyPr>
          <a:lstStyle/>
          <a:p>
            <a:r>
              <a:rPr lang="nl-NL" dirty="0">
                <a:solidFill>
                  <a:schemeClr val="tx2">
                    <a:lumMod val="40000"/>
                    <a:lumOff val="60000"/>
                  </a:schemeClr>
                </a:solidFill>
                <a:latin typeface="Arial" panose="020B0604020202020204" pitchFamily="34" charset="0"/>
                <a:cs typeface="Arial" panose="020B0604020202020204" pitchFamily="34" charset="0"/>
              </a:rPr>
              <a:t>Kick-off</a:t>
            </a:r>
            <a:endParaRPr lang="nl-NL" dirty="0"/>
          </a:p>
        </p:txBody>
      </p:sp>
      <p:sp>
        <p:nvSpPr>
          <p:cNvPr id="3" name="Content Placeholder 2"/>
          <p:cNvSpPr>
            <a:spLocks noGrp="1"/>
          </p:cNvSpPr>
          <p:nvPr>
            <p:ph sz="half" idx="2"/>
          </p:nvPr>
        </p:nvSpPr>
        <p:spPr>
          <a:xfrm>
            <a:off x="478747" y="2207734"/>
            <a:ext cx="3750353" cy="1801336"/>
          </a:xfrm>
        </p:spPr>
        <p:txBody>
          <a:bodyPr>
            <a:noAutofit/>
          </a:bodyPr>
          <a:lstStyle/>
          <a:p>
            <a:pPr marL="0" indent="0">
              <a:buNone/>
            </a:pPr>
            <a:r>
              <a:rPr lang="nl-NL" sz="1200" dirty="0">
                <a:solidFill>
                  <a:schemeClr val="bg1">
                    <a:lumMod val="50000"/>
                  </a:schemeClr>
                </a:solidFill>
              </a:rPr>
              <a:t>Er zijn nog vele vragen over de uitvoering Omgevingswet, met name over het DSO. Wat is het precies, wat betekent het voor de gemeente en wie moeten betrokken worden om deze uitdaging gezamenlijk aan te gaan? Aan de hand van een laagdrempelige toelichting op het DSO en een interactief spel krijgen we een goed beeld wie een rol heeft bij de informatievoorziening Omgevingswet en hoe de rollen van deze collega’s zich tot elkaar verhouden.</a:t>
            </a:r>
          </a:p>
          <a:p>
            <a:pPr marL="0" indent="0">
              <a:buNone/>
            </a:pPr>
            <a:endParaRPr lang="nl-NL" sz="1200" dirty="0">
              <a:solidFill>
                <a:schemeClr val="bg1">
                  <a:lumMod val="50000"/>
                </a:schemeClr>
              </a:solidFill>
            </a:endParaRPr>
          </a:p>
          <a:p>
            <a:pPr marL="0" indent="0">
              <a:buNone/>
            </a:pPr>
            <a:r>
              <a:rPr lang="nl-NL" sz="1200" dirty="0">
                <a:solidFill>
                  <a:schemeClr val="bg1">
                    <a:lumMod val="50000"/>
                  </a:schemeClr>
                </a:solidFill>
              </a:rPr>
              <a:t>Aan het einde van de dag hebben de deelnemers een goed beeld van het DSO, de opgave voor de gemeente en (de eigen rol in) het vervolgtraject.</a:t>
            </a:r>
            <a:endParaRPr lang="en-US" sz="1100" dirty="0">
              <a:solidFill>
                <a:schemeClr val="bg1">
                  <a:lumMod val="50000"/>
                </a:schemeClr>
              </a:solidFill>
              <a:latin typeface="Myriad Pro"/>
              <a:cs typeface="Myriad Pro"/>
            </a:endParaRPr>
          </a:p>
          <a:p>
            <a:pPr marL="0" indent="0">
              <a:buNone/>
            </a:pPr>
            <a:endParaRPr lang="en-US" sz="1100" b="1" dirty="0">
              <a:solidFill>
                <a:schemeClr val="bg1">
                  <a:lumMod val="50000"/>
                </a:schemeClr>
              </a:solidFill>
              <a:latin typeface="+mj-lt"/>
              <a:cs typeface="Myriad Pro Semibold"/>
            </a:endParaRPr>
          </a:p>
        </p:txBody>
      </p:sp>
      <p:sp>
        <p:nvSpPr>
          <p:cNvPr id="4" name="Content Placeholder 2"/>
          <p:cNvSpPr txBox="1">
            <a:spLocks/>
          </p:cNvSpPr>
          <p:nvPr/>
        </p:nvSpPr>
        <p:spPr>
          <a:xfrm>
            <a:off x="4765182" y="1323604"/>
            <a:ext cx="2975083" cy="301355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nl-NL" sz="1600" dirty="0"/>
          </a:p>
          <a:p>
            <a:pPr marL="0" indent="0">
              <a:lnSpc>
                <a:spcPct val="120000"/>
              </a:lnSpc>
              <a:buNone/>
            </a:pPr>
            <a:endParaRPr lang="en-US" sz="1600" dirty="0">
              <a:latin typeface="Myriad Pro"/>
              <a:cs typeface="Myriad Pro"/>
            </a:endParaRPr>
          </a:p>
          <a:p>
            <a:pPr marL="0" indent="0">
              <a:lnSpc>
                <a:spcPct val="120000"/>
              </a:lnSpc>
              <a:buNone/>
            </a:pPr>
            <a:endParaRPr lang="en-US" sz="1600" dirty="0">
              <a:latin typeface="Myriad Pro"/>
              <a:cs typeface="Myriad Pro"/>
            </a:endParaRPr>
          </a:p>
        </p:txBody>
      </p:sp>
      <p:sp>
        <p:nvSpPr>
          <p:cNvPr id="7" name="Content Placeholder 2">
            <a:extLst>
              <a:ext uri="{FF2B5EF4-FFF2-40B4-BE49-F238E27FC236}">
                <a16:creationId xmlns:a16="http://schemas.microsoft.com/office/drawing/2014/main" id="{335366ED-CB26-46DA-B19C-0564B934F107}"/>
              </a:ext>
            </a:extLst>
          </p:cNvPr>
          <p:cNvSpPr txBox="1">
            <a:spLocks/>
          </p:cNvSpPr>
          <p:nvPr/>
        </p:nvSpPr>
        <p:spPr>
          <a:xfrm>
            <a:off x="478747" y="1426761"/>
            <a:ext cx="2975083" cy="301355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endParaRPr lang="en-US" sz="1600" dirty="0">
              <a:latin typeface="Myriad Pro"/>
              <a:cs typeface="Myriad Pro"/>
            </a:endParaRPr>
          </a:p>
        </p:txBody>
      </p:sp>
      <p:pic>
        <p:nvPicPr>
          <p:cNvPr id="5" name="Afbeelding 4">
            <a:extLst>
              <a:ext uri="{FF2B5EF4-FFF2-40B4-BE49-F238E27FC236}">
                <a16:creationId xmlns:a16="http://schemas.microsoft.com/office/drawing/2014/main" id="{7A6497BA-532B-4878-A21E-53868EF0E269}"/>
              </a:ext>
            </a:extLst>
          </p:cNvPr>
          <p:cNvPicPr>
            <a:picLocks noChangeAspect="1"/>
          </p:cNvPicPr>
          <p:nvPr/>
        </p:nvPicPr>
        <p:blipFill>
          <a:blip r:embed="rId3"/>
          <a:stretch>
            <a:fillRect/>
          </a:stretch>
        </p:blipFill>
        <p:spPr>
          <a:xfrm>
            <a:off x="417867" y="1392186"/>
            <a:ext cx="771525" cy="800100"/>
          </a:xfrm>
          <a:prstGeom prst="rect">
            <a:avLst/>
          </a:prstGeom>
        </p:spPr>
      </p:pic>
      <p:pic>
        <p:nvPicPr>
          <p:cNvPr id="2050" name="Picture 2" descr="Image result for kick off">
            <a:hlinkClick r:id="rId4"/>
            <a:extLst>
              <a:ext uri="{FF2B5EF4-FFF2-40B4-BE49-F238E27FC236}">
                <a16:creationId xmlns:a16="http://schemas.microsoft.com/office/drawing/2014/main" id="{239710A3-3DDE-4859-B1E9-97E1F1DF57B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74" r="3068" b="20342"/>
          <a:stretch/>
        </p:blipFill>
        <p:spPr bwMode="auto">
          <a:xfrm>
            <a:off x="4591673" y="1559846"/>
            <a:ext cx="4456800" cy="1513012"/>
          </a:xfrm>
          <a:prstGeom prst="rect">
            <a:avLst/>
          </a:prstGeom>
          <a:noFill/>
          <a:extLst/>
        </p:spPr>
      </p:pic>
      <p:sp>
        <p:nvSpPr>
          <p:cNvPr id="14" name="Tekstvak 13">
            <a:extLst>
              <a:ext uri="{FF2B5EF4-FFF2-40B4-BE49-F238E27FC236}">
                <a16:creationId xmlns:a16="http://schemas.microsoft.com/office/drawing/2014/main" id="{C203968A-8CEC-4962-9DF8-8E9DB4D6F01D}"/>
              </a:ext>
            </a:extLst>
          </p:cNvPr>
          <p:cNvSpPr txBox="1"/>
          <p:nvPr/>
        </p:nvSpPr>
        <p:spPr>
          <a:xfrm>
            <a:off x="4591673" y="3088082"/>
            <a:ext cx="4456800" cy="1367747"/>
          </a:xfrm>
          <a:prstGeom prst="rect">
            <a:avLst/>
          </a:prstGeom>
          <a:solidFill>
            <a:schemeClr val="tx2">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lnSpc>
                <a:spcPct val="120000"/>
              </a:lnSpc>
            </a:pPr>
            <a:r>
              <a:rPr lang="nl-NL" sz="1400" i="1" dirty="0"/>
              <a:t>“We merken dat het essentieel is dat betrokken medewerkers over basiskennis beschikken van de informatievoorziening voor de Omgevingswet en het DSO. Het maakt het uitvoeren van een impactanalyse en oppakken van de vervolgprojecten een stuk gemakkelijker.”</a:t>
            </a:r>
          </a:p>
        </p:txBody>
      </p:sp>
      <p:pic>
        <p:nvPicPr>
          <p:cNvPr id="10" name="Afbeelding 9">
            <a:extLst>
              <a:ext uri="{FF2B5EF4-FFF2-40B4-BE49-F238E27FC236}">
                <a16:creationId xmlns:a16="http://schemas.microsoft.com/office/drawing/2014/main" id="{86EDEFC8-E17F-BC4E-A5BC-BB7F147F554F}"/>
              </a:ext>
            </a:extLst>
          </p:cNvPr>
          <p:cNvPicPr>
            <a:picLocks noChangeAspect="1"/>
          </p:cNvPicPr>
          <p:nvPr/>
        </p:nvPicPr>
        <p:blipFill>
          <a:blip r:embed="rId6"/>
          <a:stretch>
            <a:fillRect/>
          </a:stretch>
        </p:blipFill>
        <p:spPr>
          <a:xfrm>
            <a:off x="6533656" y="462825"/>
            <a:ext cx="2413217" cy="521970"/>
          </a:xfrm>
          <a:prstGeom prst="rect">
            <a:avLst/>
          </a:prstGeom>
        </p:spPr>
      </p:pic>
    </p:spTree>
    <p:extLst>
      <p:ext uri="{BB962C8B-B14F-4D97-AF65-F5344CB8AC3E}">
        <p14:creationId xmlns:p14="http://schemas.microsoft.com/office/powerpoint/2010/main" val="500722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8F28489C-2D74-4EA3-B35A-85E6A505EC37}"/>
              </a:ext>
            </a:extLst>
          </p:cNvPr>
          <p:cNvSpPr>
            <a:spLocks noGrp="1"/>
          </p:cNvSpPr>
          <p:nvPr>
            <p:ph type="body" idx="1"/>
          </p:nvPr>
        </p:nvSpPr>
        <p:spPr>
          <a:xfrm>
            <a:off x="1242490" y="1608688"/>
            <a:ext cx="4040188" cy="479822"/>
          </a:xfrm>
        </p:spPr>
        <p:txBody>
          <a:bodyPr>
            <a:normAutofit/>
          </a:bodyPr>
          <a:lstStyle/>
          <a:p>
            <a:r>
              <a:rPr lang="nl-NL" dirty="0">
                <a:solidFill>
                  <a:schemeClr val="tx2">
                    <a:lumMod val="40000"/>
                    <a:lumOff val="60000"/>
                  </a:schemeClr>
                </a:solidFill>
                <a:latin typeface="Arial" panose="020B0604020202020204" pitchFamily="34" charset="0"/>
                <a:cs typeface="Arial" panose="020B0604020202020204" pitchFamily="34" charset="0"/>
              </a:rPr>
              <a:t>Impactanalyse</a:t>
            </a:r>
            <a:endParaRPr lang="nl-NL" dirty="0"/>
          </a:p>
        </p:txBody>
      </p:sp>
      <p:sp>
        <p:nvSpPr>
          <p:cNvPr id="3" name="Content Placeholder 2"/>
          <p:cNvSpPr>
            <a:spLocks noGrp="1"/>
          </p:cNvSpPr>
          <p:nvPr>
            <p:ph sz="half" idx="2"/>
          </p:nvPr>
        </p:nvSpPr>
        <p:spPr>
          <a:xfrm>
            <a:off x="476232" y="2093105"/>
            <a:ext cx="4018641" cy="2244052"/>
          </a:xfrm>
        </p:spPr>
        <p:txBody>
          <a:bodyPr>
            <a:noAutofit/>
          </a:bodyPr>
          <a:lstStyle/>
          <a:p>
            <a:pPr marL="0" indent="0">
              <a:buNone/>
            </a:pPr>
            <a:endParaRPr lang="nl-NL" sz="1200" dirty="0">
              <a:solidFill>
                <a:schemeClr val="bg1">
                  <a:lumMod val="50000"/>
                </a:schemeClr>
              </a:solidFill>
            </a:endParaRPr>
          </a:p>
          <a:p>
            <a:pPr marL="0" indent="0">
              <a:buNone/>
            </a:pPr>
            <a:r>
              <a:rPr lang="nl-NL" sz="1200" dirty="0">
                <a:solidFill>
                  <a:schemeClr val="bg1">
                    <a:lumMod val="50000"/>
                  </a:schemeClr>
                </a:solidFill>
              </a:rPr>
              <a:t>De impactanalyse bestaat uit 3 onderdelen. Een nulmeting van de huidige situatie binnen de gemeente (1), een vergelijking met de vereiste toekomstige informatievoorziening Omgevingswet (2) en een GAP-analyse (3) die het verschil tussen de twee weergeeft en de opgave tot 1-1-2021 concreet in beeld brengt. </a:t>
            </a:r>
            <a:br>
              <a:rPr lang="nl-NL" sz="1200" dirty="0">
                <a:solidFill>
                  <a:schemeClr val="bg1">
                    <a:lumMod val="50000"/>
                  </a:schemeClr>
                </a:solidFill>
              </a:rPr>
            </a:br>
            <a:br>
              <a:rPr lang="nl-NL" sz="1200" dirty="0">
                <a:solidFill>
                  <a:schemeClr val="bg1">
                    <a:lumMod val="50000"/>
                  </a:schemeClr>
                </a:solidFill>
              </a:rPr>
            </a:br>
            <a:r>
              <a:rPr lang="nl-NL" sz="1200" dirty="0">
                <a:solidFill>
                  <a:schemeClr val="bg1">
                    <a:lumMod val="50000"/>
                  </a:schemeClr>
                </a:solidFill>
              </a:rPr>
              <a:t>De GAP-analyse vormt de input voor het opstellen van een roadmap met activiteiten en vervolgprojecten die de gemeente tot 1-1-2021 dient uit te voeren.</a:t>
            </a:r>
          </a:p>
          <a:p>
            <a:pPr marL="0" indent="0">
              <a:lnSpc>
                <a:spcPct val="120000"/>
              </a:lnSpc>
              <a:buNone/>
            </a:pPr>
            <a:endParaRPr lang="en-US" sz="1200" dirty="0">
              <a:solidFill>
                <a:schemeClr val="bg1">
                  <a:lumMod val="50000"/>
                </a:schemeClr>
              </a:solidFill>
              <a:cs typeface="Myriad Pro"/>
            </a:endParaRPr>
          </a:p>
          <a:p>
            <a:pPr marL="0" indent="0">
              <a:lnSpc>
                <a:spcPct val="120000"/>
              </a:lnSpc>
              <a:buNone/>
            </a:pPr>
            <a:endParaRPr lang="en-US" sz="1200" dirty="0">
              <a:solidFill>
                <a:schemeClr val="bg1">
                  <a:lumMod val="50000"/>
                </a:schemeClr>
              </a:solidFill>
              <a:cs typeface="Myriad Pro"/>
            </a:endParaRPr>
          </a:p>
          <a:p>
            <a:pPr marL="0" indent="0">
              <a:buNone/>
            </a:pPr>
            <a:endParaRPr lang="en-US" sz="1200" b="1" dirty="0">
              <a:solidFill>
                <a:schemeClr val="bg1">
                  <a:lumMod val="50000"/>
                </a:schemeClr>
              </a:solidFill>
              <a:cs typeface="Myriad Pro Semibold"/>
            </a:endParaRPr>
          </a:p>
        </p:txBody>
      </p:sp>
      <p:sp>
        <p:nvSpPr>
          <p:cNvPr id="4" name="Content Placeholder 2"/>
          <p:cNvSpPr txBox="1">
            <a:spLocks/>
          </p:cNvSpPr>
          <p:nvPr/>
        </p:nvSpPr>
        <p:spPr>
          <a:xfrm>
            <a:off x="4765182" y="1323604"/>
            <a:ext cx="2975083" cy="301355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nl-NL" sz="1600" dirty="0"/>
          </a:p>
          <a:p>
            <a:pPr marL="0" indent="0">
              <a:lnSpc>
                <a:spcPct val="120000"/>
              </a:lnSpc>
              <a:buNone/>
            </a:pPr>
            <a:endParaRPr lang="en-US" sz="1600" dirty="0">
              <a:latin typeface="Myriad Pro"/>
              <a:cs typeface="Myriad Pro"/>
            </a:endParaRPr>
          </a:p>
          <a:p>
            <a:pPr marL="0" indent="0">
              <a:lnSpc>
                <a:spcPct val="120000"/>
              </a:lnSpc>
              <a:buNone/>
            </a:pPr>
            <a:endParaRPr lang="en-US" sz="1600" dirty="0">
              <a:latin typeface="Myriad Pro"/>
              <a:cs typeface="Myriad Pro"/>
            </a:endParaRPr>
          </a:p>
        </p:txBody>
      </p:sp>
      <p:sp>
        <p:nvSpPr>
          <p:cNvPr id="7" name="Content Placeholder 2">
            <a:extLst>
              <a:ext uri="{FF2B5EF4-FFF2-40B4-BE49-F238E27FC236}">
                <a16:creationId xmlns:a16="http://schemas.microsoft.com/office/drawing/2014/main" id="{335366ED-CB26-46DA-B19C-0564B934F107}"/>
              </a:ext>
            </a:extLst>
          </p:cNvPr>
          <p:cNvSpPr txBox="1">
            <a:spLocks/>
          </p:cNvSpPr>
          <p:nvPr/>
        </p:nvSpPr>
        <p:spPr>
          <a:xfrm>
            <a:off x="478747" y="1426761"/>
            <a:ext cx="2975083" cy="301355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endParaRPr lang="en-US" sz="1600" dirty="0">
              <a:latin typeface="Myriad Pro"/>
              <a:cs typeface="Myriad Pro"/>
            </a:endParaRPr>
          </a:p>
        </p:txBody>
      </p:sp>
      <p:pic>
        <p:nvPicPr>
          <p:cNvPr id="9" name="Afbeelding 8">
            <a:extLst>
              <a:ext uri="{FF2B5EF4-FFF2-40B4-BE49-F238E27FC236}">
                <a16:creationId xmlns:a16="http://schemas.microsoft.com/office/drawing/2014/main" id="{DC1A7D4E-AFED-440C-B020-3218398B8963}"/>
              </a:ext>
            </a:extLst>
          </p:cNvPr>
          <p:cNvPicPr>
            <a:picLocks noChangeAspect="1"/>
          </p:cNvPicPr>
          <p:nvPr/>
        </p:nvPicPr>
        <p:blipFill>
          <a:blip r:embed="rId3"/>
          <a:stretch>
            <a:fillRect/>
          </a:stretch>
        </p:blipFill>
        <p:spPr>
          <a:xfrm>
            <a:off x="436120" y="1500937"/>
            <a:ext cx="676275" cy="695325"/>
          </a:xfrm>
          <a:prstGeom prst="rect">
            <a:avLst/>
          </a:prstGeom>
        </p:spPr>
      </p:pic>
      <p:pic>
        <p:nvPicPr>
          <p:cNvPr id="1029" name="Picture 5" descr="File:Water drop impact on a water-surface - (2).jpg">
            <a:hlinkClick r:id="rId4"/>
            <a:extLst>
              <a:ext uri="{FF2B5EF4-FFF2-40B4-BE49-F238E27FC236}">
                <a16:creationId xmlns:a16="http://schemas.microsoft.com/office/drawing/2014/main" id="{D1A5216F-640F-4575-B8C6-B0D1AA9EEB8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733" b="5960"/>
          <a:stretch/>
        </p:blipFill>
        <p:spPr bwMode="auto">
          <a:xfrm>
            <a:off x="4490669" y="1710332"/>
            <a:ext cx="4456204" cy="2473325"/>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a:extLst>
              <a:ext uri="{FF2B5EF4-FFF2-40B4-BE49-F238E27FC236}">
                <a16:creationId xmlns:a16="http://schemas.microsoft.com/office/drawing/2014/main" id="{A70C300B-6256-514D-81CF-8768E18ADE78}"/>
              </a:ext>
            </a:extLst>
          </p:cNvPr>
          <p:cNvPicPr>
            <a:picLocks noChangeAspect="1"/>
          </p:cNvPicPr>
          <p:nvPr/>
        </p:nvPicPr>
        <p:blipFill>
          <a:blip r:embed="rId6"/>
          <a:stretch>
            <a:fillRect/>
          </a:stretch>
        </p:blipFill>
        <p:spPr>
          <a:xfrm>
            <a:off x="6533656" y="462825"/>
            <a:ext cx="2413217" cy="521970"/>
          </a:xfrm>
          <a:prstGeom prst="rect">
            <a:avLst/>
          </a:prstGeom>
        </p:spPr>
      </p:pic>
      <p:sp>
        <p:nvSpPr>
          <p:cNvPr id="14" name="Tekstvak 13">
            <a:extLst>
              <a:ext uri="{FF2B5EF4-FFF2-40B4-BE49-F238E27FC236}">
                <a16:creationId xmlns:a16="http://schemas.microsoft.com/office/drawing/2014/main" id="{C203968A-8CEC-4962-9DF8-8E9DB4D6F01D}"/>
              </a:ext>
            </a:extLst>
          </p:cNvPr>
          <p:cNvSpPr txBox="1"/>
          <p:nvPr/>
        </p:nvSpPr>
        <p:spPr>
          <a:xfrm>
            <a:off x="4823611" y="1900331"/>
            <a:ext cx="3912240" cy="2143344"/>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lnSpc>
                <a:spcPct val="120000"/>
              </a:lnSpc>
            </a:pPr>
            <a:r>
              <a:rPr lang="nl-NL" sz="1400" i="1" dirty="0"/>
              <a:t>“De impactanalyse heeft ons geholpen om overzicht en inzicht te bieden in de opgave. De benodigde informatievoorziening voor de Omgevingswet was voor ons eerst een ‘black box’. Nu hebben we een gezamenlijk beeld met alle betrokkenen. Een referentiepunt om de vervolgprojecten op te kunnen baseren en deze uit te kunnen voeren.”</a:t>
            </a:r>
          </a:p>
        </p:txBody>
      </p:sp>
    </p:spTree>
    <p:extLst>
      <p:ext uri="{BB962C8B-B14F-4D97-AF65-F5344CB8AC3E}">
        <p14:creationId xmlns:p14="http://schemas.microsoft.com/office/powerpoint/2010/main" val="791425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8F28489C-2D74-4EA3-B35A-85E6A505EC37}"/>
              </a:ext>
            </a:extLst>
          </p:cNvPr>
          <p:cNvSpPr>
            <a:spLocks noGrp="1"/>
          </p:cNvSpPr>
          <p:nvPr>
            <p:ph type="body" idx="1"/>
          </p:nvPr>
        </p:nvSpPr>
        <p:spPr>
          <a:xfrm>
            <a:off x="1298898" y="1597613"/>
            <a:ext cx="4040188" cy="479822"/>
          </a:xfrm>
        </p:spPr>
        <p:txBody>
          <a:bodyPr>
            <a:normAutofit/>
          </a:bodyPr>
          <a:lstStyle/>
          <a:p>
            <a:r>
              <a:rPr lang="nl-NL" dirty="0">
                <a:solidFill>
                  <a:schemeClr val="tx2">
                    <a:lumMod val="40000"/>
                    <a:lumOff val="60000"/>
                  </a:schemeClr>
                </a:solidFill>
                <a:latin typeface="Arial" panose="020B0604020202020204" pitchFamily="34" charset="0"/>
                <a:cs typeface="Arial" panose="020B0604020202020204" pitchFamily="34" charset="0"/>
              </a:rPr>
              <a:t>Roadmap</a:t>
            </a:r>
            <a:endParaRPr lang="nl-NL" dirty="0"/>
          </a:p>
        </p:txBody>
      </p:sp>
      <p:sp>
        <p:nvSpPr>
          <p:cNvPr id="3" name="Content Placeholder 2"/>
          <p:cNvSpPr>
            <a:spLocks noGrp="1"/>
          </p:cNvSpPr>
          <p:nvPr>
            <p:ph sz="half" idx="2"/>
          </p:nvPr>
        </p:nvSpPr>
        <p:spPr>
          <a:xfrm>
            <a:off x="478747" y="2327231"/>
            <a:ext cx="4040188" cy="1493784"/>
          </a:xfrm>
        </p:spPr>
        <p:txBody>
          <a:bodyPr>
            <a:noAutofit/>
          </a:bodyPr>
          <a:lstStyle/>
          <a:p>
            <a:pPr marL="0" indent="0">
              <a:buNone/>
            </a:pPr>
            <a:r>
              <a:rPr lang="nl-NL" sz="1200" dirty="0">
                <a:solidFill>
                  <a:schemeClr val="bg1">
                    <a:lumMod val="50000"/>
                  </a:schemeClr>
                </a:solidFill>
                <a:latin typeface="+mj-lt"/>
              </a:rPr>
              <a:t>De roadmap vormt het overkoepelende plan van aanpak. </a:t>
            </a:r>
            <a:br>
              <a:rPr lang="nl-NL" sz="1200" dirty="0">
                <a:solidFill>
                  <a:schemeClr val="bg1">
                    <a:lumMod val="50000"/>
                  </a:schemeClr>
                </a:solidFill>
                <a:latin typeface="+mj-lt"/>
              </a:rPr>
            </a:br>
            <a:r>
              <a:rPr lang="nl-NL" sz="1200" dirty="0">
                <a:solidFill>
                  <a:schemeClr val="bg1">
                    <a:lumMod val="50000"/>
                  </a:schemeClr>
                </a:solidFill>
                <a:latin typeface="+mj-lt"/>
              </a:rPr>
              <a:t>Het geeft concrete informatie over de activiteiten en vervolgprojecten die uit de impactanalyse naar voren zijn gekomen. Wanneer onze aanpak wordt gehanteerd, sluit de roadmap naadloos aan op de eerder uitgevoerde GAP-analyse.</a:t>
            </a:r>
            <a:endParaRPr lang="nl-NL" sz="1200" b="1" dirty="0">
              <a:solidFill>
                <a:schemeClr val="bg1">
                  <a:lumMod val="50000"/>
                </a:schemeClr>
              </a:solidFill>
              <a:latin typeface="+mj-lt"/>
              <a:cs typeface="Myriad Pro Semibold"/>
            </a:endParaRPr>
          </a:p>
          <a:p>
            <a:pPr marL="0" indent="0">
              <a:buNone/>
            </a:pPr>
            <a:r>
              <a:rPr lang="nl-NL" sz="1200" dirty="0">
                <a:solidFill>
                  <a:schemeClr val="bg1">
                    <a:lumMod val="50000"/>
                  </a:schemeClr>
                </a:solidFill>
                <a:latin typeface="+mj-lt"/>
              </a:rPr>
              <a:t>De wettelijk vereiste activiteiten per 1-1-2021 worden duidelijk, maar zo mogelijk worden ook de gemeentelijke ambities uitgewerkt in activiteiten en vervolgprojecten.</a:t>
            </a:r>
            <a:endParaRPr lang="en-US" sz="1200" b="1" dirty="0">
              <a:solidFill>
                <a:schemeClr val="bg1">
                  <a:lumMod val="50000"/>
                </a:schemeClr>
              </a:solidFill>
              <a:latin typeface="+mj-lt"/>
              <a:cs typeface="Myriad Pro Semibold"/>
            </a:endParaRPr>
          </a:p>
        </p:txBody>
      </p:sp>
      <p:sp>
        <p:nvSpPr>
          <p:cNvPr id="4" name="Content Placeholder 2"/>
          <p:cNvSpPr txBox="1">
            <a:spLocks/>
          </p:cNvSpPr>
          <p:nvPr/>
        </p:nvSpPr>
        <p:spPr>
          <a:xfrm>
            <a:off x="4765182" y="1323604"/>
            <a:ext cx="2975083" cy="301355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nl-NL" sz="1600" dirty="0"/>
          </a:p>
          <a:p>
            <a:pPr marL="0" indent="0">
              <a:lnSpc>
                <a:spcPct val="120000"/>
              </a:lnSpc>
              <a:buNone/>
            </a:pPr>
            <a:endParaRPr lang="en-US" sz="1600" dirty="0">
              <a:latin typeface="Myriad Pro"/>
              <a:cs typeface="Myriad Pro"/>
            </a:endParaRPr>
          </a:p>
          <a:p>
            <a:pPr marL="0" indent="0">
              <a:lnSpc>
                <a:spcPct val="120000"/>
              </a:lnSpc>
              <a:buNone/>
            </a:pPr>
            <a:endParaRPr lang="en-US" sz="1600" dirty="0">
              <a:latin typeface="Myriad Pro"/>
              <a:cs typeface="Myriad Pro"/>
            </a:endParaRPr>
          </a:p>
        </p:txBody>
      </p:sp>
      <p:sp>
        <p:nvSpPr>
          <p:cNvPr id="7" name="Content Placeholder 2">
            <a:extLst>
              <a:ext uri="{FF2B5EF4-FFF2-40B4-BE49-F238E27FC236}">
                <a16:creationId xmlns:a16="http://schemas.microsoft.com/office/drawing/2014/main" id="{335366ED-CB26-46DA-B19C-0564B934F107}"/>
              </a:ext>
            </a:extLst>
          </p:cNvPr>
          <p:cNvSpPr txBox="1">
            <a:spLocks/>
          </p:cNvSpPr>
          <p:nvPr/>
        </p:nvSpPr>
        <p:spPr>
          <a:xfrm>
            <a:off x="478747" y="1426761"/>
            <a:ext cx="2975083" cy="301355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endParaRPr lang="en-US" sz="1600" dirty="0">
              <a:latin typeface="Myriad Pro"/>
              <a:cs typeface="Myriad Pro"/>
            </a:endParaRPr>
          </a:p>
        </p:txBody>
      </p:sp>
      <p:pic>
        <p:nvPicPr>
          <p:cNvPr id="2" name="Afbeelding 1">
            <a:extLst>
              <a:ext uri="{FF2B5EF4-FFF2-40B4-BE49-F238E27FC236}">
                <a16:creationId xmlns:a16="http://schemas.microsoft.com/office/drawing/2014/main" id="{550379EA-8B85-4F23-9DA8-58C54697B507}"/>
              </a:ext>
            </a:extLst>
          </p:cNvPr>
          <p:cNvPicPr>
            <a:picLocks noChangeAspect="1"/>
          </p:cNvPicPr>
          <p:nvPr/>
        </p:nvPicPr>
        <p:blipFill>
          <a:blip r:embed="rId3"/>
          <a:stretch>
            <a:fillRect/>
          </a:stretch>
        </p:blipFill>
        <p:spPr>
          <a:xfrm>
            <a:off x="417787" y="1493612"/>
            <a:ext cx="732469" cy="689383"/>
          </a:xfrm>
          <a:prstGeom prst="rect">
            <a:avLst/>
          </a:prstGeom>
        </p:spPr>
      </p:pic>
      <p:pic>
        <p:nvPicPr>
          <p:cNvPr id="6" name="Afbeelding 5">
            <a:extLst>
              <a:ext uri="{FF2B5EF4-FFF2-40B4-BE49-F238E27FC236}">
                <a16:creationId xmlns:a16="http://schemas.microsoft.com/office/drawing/2014/main" id="{4ECE3CD4-7906-450C-A2B1-280383387216}"/>
              </a:ext>
            </a:extLst>
          </p:cNvPr>
          <p:cNvPicPr preferRelativeResize="0">
            <a:picLocks/>
          </p:cNvPicPr>
          <p:nvPr/>
        </p:nvPicPr>
        <p:blipFill>
          <a:blip r:embed="rId4"/>
          <a:stretch>
            <a:fillRect/>
          </a:stretch>
        </p:blipFill>
        <p:spPr>
          <a:xfrm>
            <a:off x="4490073" y="1597612"/>
            <a:ext cx="4456800" cy="2473200"/>
          </a:xfrm>
          <a:prstGeom prst="rect">
            <a:avLst/>
          </a:prstGeom>
          <a:solidFill>
            <a:schemeClr val="accent1">
              <a:lumMod val="40000"/>
              <a:lumOff val="60000"/>
              <a:alpha val="4000"/>
            </a:schemeClr>
          </a:solidFill>
          <a:ln>
            <a:noFill/>
          </a:ln>
        </p:spPr>
      </p:pic>
      <p:sp>
        <p:nvSpPr>
          <p:cNvPr id="14" name="Tekstvak 13">
            <a:extLst>
              <a:ext uri="{FF2B5EF4-FFF2-40B4-BE49-F238E27FC236}">
                <a16:creationId xmlns:a16="http://schemas.microsoft.com/office/drawing/2014/main" id="{C203968A-8CEC-4962-9DF8-8E9DB4D6F01D}"/>
              </a:ext>
            </a:extLst>
          </p:cNvPr>
          <p:cNvSpPr txBox="1"/>
          <p:nvPr/>
        </p:nvSpPr>
        <p:spPr>
          <a:xfrm>
            <a:off x="4490073" y="2113606"/>
            <a:ext cx="4456800" cy="1367747"/>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lnSpc>
                <a:spcPct val="120000"/>
              </a:lnSpc>
            </a:pPr>
            <a:r>
              <a:rPr lang="nl-NL" sz="1400" i="1" dirty="0">
                <a:solidFill>
                  <a:schemeClr val="tx1"/>
                </a:solidFill>
              </a:rPr>
              <a:t>“Ons streven is om</a:t>
            </a:r>
            <a:br>
              <a:rPr lang="nl-NL" sz="1400" i="1" dirty="0">
                <a:solidFill>
                  <a:schemeClr val="tx1"/>
                </a:solidFill>
              </a:rPr>
            </a:br>
            <a:r>
              <a:rPr lang="nl-NL" sz="1400" i="1" dirty="0">
                <a:solidFill>
                  <a:schemeClr val="tx1"/>
                </a:solidFill>
              </a:rPr>
              <a:t>gemeenten te helpen bij het realiseren van de vereiste en gewenste informatievoorziening voor het uitvoeren van de Omgevingswet. De roadmap is daarvoor een geschikt instrument gebleken.”</a:t>
            </a:r>
          </a:p>
        </p:txBody>
      </p:sp>
      <p:pic>
        <p:nvPicPr>
          <p:cNvPr id="10" name="Afbeelding 9">
            <a:extLst>
              <a:ext uri="{FF2B5EF4-FFF2-40B4-BE49-F238E27FC236}">
                <a16:creationId xmlns:a16="http://schemas.microsoft.com/office/drawing/2014/main" id="{BDC722BA-5F99-1542-9A22-7A38AE93337E}"/>
              </a:ext>
            </a:extLst>
          </p:cNvPr>
          <p:cNvPicPr>
            <a:picLocks noChangeAspect="1"/>
          </p:cNvPicPr>
          <p:nvPr/>
        </p:nvPicPr>
        <p:blipFill>
          <a:blip r:embed="rId5"/>
          <a:stretch>
            <a:fillRect/>
          </a:stretch>
        </p:blipFill>
        <p:spPr>
          <a:xfrm>
            <a:off x="6533656" y="462825"/>
            <a:ext cx="2413217" cy="521970"/>
          </a:xfrm>
          <a:prstGeom prst="rect">
            <a:avLst/>
          </a:prstGeom>
        </p:spPr>
      </p:pic>
    </p:spTree>
    <p:extLst>
      <p:ext uri="{BB962C8B-B14F-4D97-AF65-F5344CB8AC3E}">
        <p14:creationId xmlns:p14="http://schemas.microsoft.com/office/powerpoint/2010/main" val="835928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201129" y="2613679"/>
            <a:ext cx="9345129" cy="364519"/>
          </a:xfrm>
        </p:spPr>
        <p:txBody>
          <a:bodyPr>
            <a:noAutofit/>
          </a:bodyPr>
          <a:lstStyle/>
          <a:p>
            <a:pPr marL="0" indent="0">
              <a:buNone/>
            </a:pPr>
            <a:r>
              <a:rPr lang="nl-NL" sz="1400" dirty="0">
                <a:solidFill>
                  <a:schemeClr val="bg1">
                    <a:lumMod val="50000"/>
                  </a:schemeClr>
                </a:solidFill>
              </a:rPr>
              <a:t>	        Luc Aarts		  Paul Jansen	    	  Roald Schel	                          Harrie Dahlmans      	   Hein </a:t>
            </a:r>
            <a:r>
              <a:rPr lang="nl-NL" sz="1400" dirty="0" err="1">
                <a:solidFill>
                  <a:schemeClr val="bg1">
                    <a:lumMod val="50000"/>
                  </a:schemeClr>
                </a:solidFill>
              </a:rPr>
              <a:t>Corstens</a:t>
            </a:r>
            <a:endParaRPr lang="nl-NL" sz="1400" dirty="0">
              <a:solidFill>
                <a:schemeClr val="bg1">
                  <a:lumMod val="50000"/>
                </a:schemeClr>
              </a:solidFill>
            </a:endParaRPr>
          </a:p>
          <a:p>
            <a:pPr marL="0" indent="0">
              <a:buNone/>
            </a:pPr>
            <a:r>
              <a:rPr lang="nl-NL" sz="1400" dirty="0">
                <a:solidFill>
                  <a:schemeClr val="bg1">
                    <a:lumMod val="50000"/>
                  </a:schemeClr>
                </a:solidFill>
              </a:rPr>
              <a:t>	</a:t>
            </a:r>
          </a:p>
        </p:txBody>
      </p:sp>
      <p:sp>
        <p:nvSpPr>
          <p:cNvPr id="4" name="Content Placeholder 2"/>
          <p:cNvSpPr txBox="1">
            <a:spLocks/>
          </p:cNvSpPr>
          <p:nvPr/>
        </p:nvSpPr>
        <p:spPr>
          <a:xfrm>
            <a:off x="4765182" y="1323604"/>
            <a:ext cx="2975083" cy="301355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nl-NL" sz="1600" dirty="0"/>
          </a:p>
          <a:p>
            <a:pPr marL="0" indent="0">
              <a:lnSpc>
                <a:spcPct val="120000"/>
              </a:lnSpc>
              <a:buNone/>
            </a:pPr>
            <a:endParaRPr lang="en-US" sz="1600" dirty="0">
              <a:latin typeface="Myriad Pro"/>
              <a:cs typeface="Myriad Pro"/>
            </a:endParaRPr>
          </a:p>
          <a:p>
            <a:pPr marL="0" indent="0">
              <a:lnSpc>
                <a:spcPct val="120000"/>
              </a:lnSpc>
              <a:buNone/>
            </a:pPr>
            <a:endParaRPr lang="en-US" sz="1600" dirty="0">
              <a:latin typeface="Myriad Pro"/>
              <a:cs typeface="Myriad Pro"/>
            </a:endParaRPr>
          </a:p>
        </p:txBody>
      </p:sp>
      <p:sp>
        <p:nvSpPr>
          <p:cNvPr id="7" name="Content Placeholder 2">
            <a:extLst>
              <a:ext uri="{FF2B5EF4-FFF2-40B4-BE49-F238E27FC236}">
                <a16:creationId xmlns:a16="http://schemas.microsoft.com/office/drawing/2014/main" id="{335366ED-CB26-46DA-B19C-0564B934F107}"/>
              </a:ext>
            </a:extLst>
          </p:cNvPr>
          <p:cNvSpPr txBox="1">
            <a:spLocks/>
          </p:cNvSpPr>
          <p:nvPr/>
        </p:nvSpPr>
        <p:spPr>
          <a:xfrm>
            <a:off x="478747" y="1426761"/>
            <a:ext cx="2975083" cy="301355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endParaRPr lang="en-US" sz="1600" dirty="0">
              <a:latin typeface="Myriad Pro"/>
              <a:cs typeface="Myriad Pro"/>
            </a:endParaRPr>
          </a:p>
        </p:txBody>
      </p:sp>
      <p:pic>
        <p:nvPicPr>
          <p:cNvPr id="18" name="Afbeelding 17">
            <a:extLst>
              <a:ext uri="{FF2B5EF4-FFF2-40B4-BE49-F238E27FC236}">
                <a16:creationId xmlns:a16="http://schemas.microsoft.com/office/drawing/2014/main" id="{F5F852AE-F498-DB4D-869E-171BF0D248AC}"/>
              </a:ext>
            </a:extLst>
          </p:cNvPr>
          <p:cNvPicPr>
            <a:picLocks noChangeAspect="1"/>
          </p:cNvPicPr>
          <p:nvPr/>
        </p:nvPicPr>
        <p:blipFill>
          <a:blip r:embed="rId3"/>
          <a:stretch>
            <a:fillRect/>
          </a:stretch>
        </p:blipFill>
        <p:spPr>
          <a:xfrm>
            <a:off x="6533656" y="462825"/>
            <a:ext cx="2413217" cy="521970"/>
          </a:xfrm>
          <a:prstGeom prst="rect">
            <a:avLst/>
          </a:prstGeom>
        </p:spPr>
      </p:pic>
      <p:pic>
        <p:nvPicPr>
          <p:cNvPr id="19" name="Picture 4">
            <a:extLst>
              <a:ext uri="{FF2B5EF4-FFF2-40B4-BE49-F238E27FC236}">
                <a16:creationId xmlns:a16="http://schemas.microsoft.com/office/drawing/2014/main" id="{393DC320-5109-FB4C-A0D0-3DB273D43318}"/>
              </a:ext>
            </a:extLst>
          </p:cNvPr>
          <p:cNvPicPr>
            <a:picLocks noChangeAspect="1"/>
          </p:cNvPicPr>
          <p:nvPr/>
        </p:nvPicPr>
        <p:blipFill>
          <a:blip r:embed="rId4"/>
          <a:stretch>
            <a:fillRect/>
          </a:stretch>
        </p:blipFill>
        <p:spPr>
          <a:xfrm>
            <a:off x="2086898" y="1313281"/>
            <a:ext cx="1080000" cy="10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8">
            <a:extLst>
              <a:ext uri="{FF2B5EF4-FFF2-40B4-BE49-F238E27FC236}">
                <a16:creationId xmlns:a16="http://schemas.microsoft.com/office/drawing/2014/main" id="{08E84859-8141-2249-8AD3-B45037DA3B1F}"/>
              </a:ext>
            </a:extLst>
          </p:cNvPr>
          <p:cNvPicPr>
            <a:picLocks noChangeAspect="1"/>
          </p:cNvPicPr>
          <p:nvPr/>
        </p:nvPicPr>
        <p:blipFill>
          <a:blip r:embed="rId5"/>
          <a:stretch>
            <a:fillRect/>
          </a:stretch>
        </p:blipFill>
        <p:spPr>
          <a:xfrm>
            <a:off x="3922595" y="1371406"/>
            <a:ext cx="1080000" cy="10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9">
            <a:extLst>
              <a:ext uri="{FF2B5EF4-FFF2-40B4-BE49-F238E27FC236}">
                <a16:creationId xmlns:a16="http://schemas.microsoft.com/office/drawing/2014/main" id="{3BF9FC4E-A0CB-1644-A122-78E002D2C62A}"/>
              </a:ext>
            </a:extLst>
          </p:cNvPr>
          <p:cNvPicPr>
            <a:picLocks noChangeAspect="1"/>
          </p:cNvPicPr>
          <p:nvPr/>
        </p:nvPicPr>
        <p:blipFill>
          <a:blip r:embed="rId6"/>
          <a:stretch>
            <a:fillRect/>
          </a:stretch>
        </p:blipFill>
        <p:spPr>
          <a:xfrm>
            <a:off x="5925624" y="1350954"/>
            <a:ext cx="1080000" cy="10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Picture 22">
            <a:extLst>
              <a:ext uri="{FF2B5EF4-FFF2-40B4-BE49-F238E27FC236}">
                <a16:creationId xmlns:a16="http://schemas.microsoft.com/office/drawing/2014/main" id="{0CCCCE12-82DE-4046-B6A6-9FFD7BABDD58}"/>
              </a:ext>
            </a:extLst>
          </p:cNvPr>
          <p:cNvPicPr>
            <a:picLocks noChangeAspect="1"/>
          </p:cNvPicPr>
          <p:nvPr/>
        </p:nvPicPr>
        <p:blipFill>
          <a:blip r:embed="rId7"/>
          <a:stretch>
            <a:fillRect/>
          </a:stretch>
        </p:blipFill>
        <p:spPr>
          <a:xfrm>
            <a:off x="2121456" y="2966798"/>
            <a:ext cx="1080000" cy="10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Picture 10">
            <a:extLst>
              <a:ext uri="{FF2B5EF4-FFF2-40B4-BE49-F238E27FC236}">
                <a16:creationId xmlns:a16="http://schemas.microsoft.com/office/drawing/2014/main" id="{7D8761B3-EE4F-584D-8337-BFBFE50F8846}"/>
              </a:ext>
            </a:extLst>
          </p:cNvPr>
          <p:cNvPicPr>
            <a:picLocks noChangeAspect="1"/>
          </p:cNvPicPr>
          <p:nvPr/>
        </p:nvPicPr>
        <p:blipFill>
          <a:blip r:embed="rId8"/>
          <a:stretch>
            <a:fillRect/>
          </a:stretch>
        </p:blipFill>
        <p:spPr>
          <a:xfrm>
            <a:off x="3977917" y="2951325"/>
            <a:ext cx="1080000" cy="10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Picture 2" descr="Afbeeldingsresultaat voor hein Corstens">
            <a:extLst>
              <a:ext uri="{FF2B5EF4-FFF2-40B4-BE49-F238E27FC236}">
                <a16:creationId xmlns:a16="http://schemas.microsoft.com/office/drawing/2014/main" id="{6907B9DE-6C16-F042-9D80-FF01F35D05D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40264" y="1350954"/>
            <a:ext cx="1080001" cy="10800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 name="Afbeelding 19">
            <a:extLst>
              <a:ext uri="{FF2B5EF4-FFF2-40B4-BE49-F238E27FC236}">
                <a16:creationId xmlns:a16="http://schemas.microsoft.com/office/drawing/2014/main" id="{E7AE30A7-1752-C14B-BC3C-33444E6FC473}"/>
              </a:ext>
            </a:extLst>
          </p:cNvPr>
          <p:cNvPicPr/>
          <p:nvPr/>
        </p:nvPicPr>
        <p:blipFill>
          <a:blip r:embed="rId10">
            <a:extLst>
              <a:ext uri="{BEBA8EAE-BF5A-486C-A8C5-ECC9F3942E4B}">
                <a14:imgProps xmlns:a14="http://schemas.microsoft.com/office/drawing/2010/main">
                  <a14:imgLayer>
                    <a14:imgEffect>
                      <a14:saturation sat="124000"/>
                    </a14:imgEffect>
                  </a14:imgLayer>
                </a14:imgProps>
              </a:ext>
              <a:ext uri="{28A0092B-C50C-407E-A947-70E740481C1C}">
                <a14:useLocalDpi xmlns:a14="http://schemas.microsoft.com/office/drawing/2010/main" val="0"/>
              </a:ext>
            </a:extLst>
          </a:blip>
          <a:stretch>
            <a:fillRect/>
          </a:stretch>
        </p:blipFill>
        <p:spPr>
          <a:xfrm>
            <a:off x="421014" y="2947830"/>
            <a:ext cx="1080000" cy="1080000"/>
          </a:xfrm>
          <a:prstGeom prst="rect">
            <a:avLst/>
          </a:prstGeom>
          <a:noFill/>
          <a:ln>
            <a:noFill/>
          </a:ln>
          <a:effectLst>
            <a:reflection blurRad="6350" stA="52000" endA="300" endPos="35000" dir="5400000" sy="-100000" algn="bl" rotWithShape="0"/>
          </a:effectLst>
        </p:spPr>
      </p:pic>
      <p:pic>
        <p:nvPicPr>
          <p:cNvPr id="21" name="Afbeelding 20">
            <a:extLst>
              <a:ext uri="{FF2B5EF4-FFF2-40B4-BE49-F238E27FC236}">
                <a16:creationId xmlns:a16="http://schemas.microsoft.com/office/drawing/2014/main" id="{BF48D03F-4891-EE45-9E25-27564861D430}"/>
              </a:ext>
            </a:extLst>
          </p:cNvPr>
          <p:cNvPicPr/>
          <p:nvPr/>
        </p:nvPicPr>
        <p:blipFill>
          <a:blip r:embed="rId11">
            <a:extLst>
              <a:ext uri="{28A0092B-C50C-407E-A947-70E740481C1C}">
                <a14:useLocalDpi xmlns:a14="http://schemas.microsoft.com/office/drawing/2010/main" val="0"/>
              </a:ext>
            </a:extLst>
          </a:blip>
          <a:stretch>
            <a:fillRect/>
          </a:stretch>
        </p:blipFill>
        <p:spPr>
          <a:xfrm>
            <a:off x="5925624" y="2936241"/>
            <a:ext cx="1080000" cy="1080000"/>
          </a:xfrm>
          <a:prstGeom prst="rect">
            <a:avLst/>
          </a:prstGeom>
          <a:effectLst>
            <a:reflection blurRad="6350" stA="52000" endA="300" endPos="35000" dir="5400000" sy="-100000" algn="bl" rotWithShape="0"/>
          </a:effectLst>
        </p:spPr>
      </p:pic>
      <p:sp>
        <p:nvSpPr>
          <p:cNvPr id="14" name="Rectangle 4">
            <a:extLst>
              <a:ext uri="{FF2B5EF4-FFF2-40B4-BE49-F238E27FC236}">
                <a16:creationId xmlns:a16="http://schemas.microsoft.com/office/drawing/2014/main" id="{F9F2F813-9957-7545-A56C-92580812B013}"/>
              </a:ext>
            </a:extLst>
          </p:cNvPr>
          <p:cNvSpPr>
            <a:spLocks noChangeArrowheads="1"/>
          </p:cNvSpPr>
          <p:nvPr/>
        </p:nvSpPr>
        <p:spPr bwMode="auto">
          <a:xfrm>
            <a:off x="3967091" y="141158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31" name="Afbeelding 30" descr="https://www.telengy.nl/wp-content/uploads/2015/08/Telengy-lage-resolutie-vierkant-7507-300x300.jpg">
            <a:extLst>
              <a:ext uri="{FF2B5EF4-FFF2-40B4-BE49-F238E27FC236}">
                <a16:creationId xmlns:a16="http://schemas.microsoft.com/office/drawing/2014/main" id="{F57A9908-1522-AF49-B364-AE3A906E1214}"/>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415162" y="1313281"/>
            <a:ext cx="1080135" cy="1080135"/>
          </a:xfrm>
          <a:prstGeom prst="rect">
            <a:avLst/>
          </a:prstGeom>
          <a:noFill/>
          <a:ln>
            <a:noFill/>
          </a:ln>
          <a:effectLst>
            <a:reflection blurRad="6350" stA="52000" endA="300" endPos="35000" dir="5400000" sy="-100000" algn="bl" rotWithShape="0"/>
          </a:effectLst>
        </p:spPr>
      </p:pic>
      <p:sp>
        <p:nvSpPr>
          <p:cNvPr id="17" name="Rectangle 8">
            <a:extLst>
              <a:ext uri="{FF2B5EF4-FFF2-40B4-BE49-F238E27FC236}">
                <a16:creationId xmlns:a16="http://schemas.microsoft.com/office/drawing/2014/main" id="{56A4EC57-ECBB-E244-B80A-B9DAA0460F5B}"/>
              </a:ext>
            </a:extLst>
          </p:cNvPr>
          <p:cNvSpPr>
            <a:spLocks noChangeArrowheads="1"/>
          </p:cNvSpPr>
          <p:nvPr/>
        </p:nvSpPr>
        <p:spPr bwMode="auto">
          <a:xfrm>
            <a:off x="3988721" y="295656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33" name="Afbeelding 32" descr="https://www.telengy.nl/wp-content/uploads/2015/08/Telengy-lage-resolutie-vierkant-7560.jpg">
            <a:extLst>
              <a:ext uri="{FF2B5EF4-FFF2-40B4-BE49-F238E27FC236}">
                <a16:creationId xmlns:a16="http://schemas.microsoft.com/office/drawing/2014/main" id="{0E8D5229-8E6F-E540-A9BA-B930FB3D6063}"/>
              </a:ext>
            </a:extLst>
          </p:cNvPr>
          <p:cNvPicPr/>
          <p:nvPr/>
        </p:nvPicPr>
        <p:blipFill>
          <a:blip r:embed="rId13">
            <a:extLst>
              <a:ext uri="{28A0092B-C50C-407E-A947-70E740481C1C}">
                <a14:useLocalDpi xmlns:a14="http://schemas.microsoft.com/office/drawing/2010/main" val="0"/>
              </a:ext>
            </a:extLst>
          </a:blip>
          <a:srcRect/>
          <a:stretch>
            <a:fillRect/>
          </a:stretch>
        </p:blipFill>
        <p:spPr bwMode="auto">
          <a:xfrm>
            <a:off x="7740264" y="2964604"/>
            <a:ext cx="1078230" cy="1078230"/>
          </a:xfrm>
          <a:prstGeom prst="rect">
            <a:avLst/>
          </a:prstGeom>
          <a:noFill/>
          <a:ln>
            <a:noFill/>
          </a:ln>
          <a:effectLst>
            <a:reflection blurRad="6350" stA="52000" endA="300" endPos="35000" dir="5400000" sy="-100000" algn="bl" rotWithShape="0"/>
          </a:effectLst>
        </p:spPr>
      </p:pic>
      <p:sp>
        <p:nvSpPr>
          <p:cNvPr id="34" name="Content Placeholder 2">
            <a:extLst>
              <a:ext uri="{FF2B5EF4-FFF2-40B4-BE49-F238E27FC236}">
                <a16:creationId xmlns:a16="http://schemas.microsoft.com/office/drawing/2014/main" id="{D7B56CF3-AB11-1A4D-9B1F-C5BE18A3FA44}"/>
              </a:ext>
            </a:extLst>
          </p:cNvPr>
          <p:cNvSpPr txBox="1">
            <a:spLocks/>
          </p:cNvSpPr>
          <p:nvPr/>
        </p:nvSpPr>
        <p:spPr>
          <a:xfrm>
            <a:off x="-201129" y="4258519"/>
            <a:ext cx="9345129" cy="36451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buFont typeface="Arial"/>
              <a:buNone/>
            </a:pPr>
            <a:r>
              <a:rPr lang="nl-NL" sz="1400" dirty="0">
                <a:solidFill>
                  <a:schemeClr val="bg1">
                    <a:lumMod val="50000"/>
                  </a:schemeClr>
                </a:solidFill>
              </a:rPr>
              <a:t>	Theo Timmermans		  Dirk </a:t>
            </a:r>
            <a:r>
              <a:rPr lang="nl-NL" sz="1400" dirty="0" err="1">
                <a:solidFill>
                  <a:schemeClr val="bg1">
                    <a:lumMod val="50000"/>
                  </a:schemeClr>
                </a:solidFill>
              </a:rPr>
              <a:t>Moree</a:t>
            </a:r>
            <a:r>
              <a:rPr lang="nl-NL" sz="1400" dirty="0">
                <a:solidFill>
                  <a:schemeClr val="bg1">
                    <a:lumMod val="50000"/>
                  </a:schemeClr>
                </a:solidFill>
              </a:rPr>
              <a:t>			    Ton de Wit                         Martijn Duim     	          Arjan Kloosterboer</a:t>
            </a:r>
          </a:p>
          <a:p>
            <a:pPr marL="0" indent="0">
              <a:buFont typeface="Arial"/>
              <a:buNone/>
            </a:pPr>
            <a:r>
              <a:rPr lang="nl-NL" sz="1400" dirty="0">
                <a:solidFill>
                  <a:schemeClr val="bg1">
                    <a:lumMod val="50000"/>
                  </a:schemeClr>
                </a:solidFill>
              </a:rPr>
              <a:t>	</a:t>
            </a:r>
          </a:p>
        </p:txBody>
      </p:sp>
      <p:sp>
        <p:nvSpPr>
          <p:cNvPr id="35" name="Tijdelijke aanduiding voor tekst 7">
            <a:extLst>
              <a:ext uri="{FF2B5EF4-FFF2-40B4-BE49-F238E27FC236}">
                <a16:creationId xmlns:a16="http://schemas.microsoft.com/office/drawing/2014/main" id="{BA95B9A5-572D-9E45-9266-E4069ABFF9F2}"/>
              </a:ext>
            </a:extLst>
          </p:cNvPr>
          <p:cNvSpPr txBox="1">
            <a:spLocks/>
          </p:cNvSpPr>
          <p:nvPr/>
        </p:nvSpPr>
        <p:spPr>
          <a:xfrm>
            <a:off x="2451341" y="446738"/>
            <a:ext cx="4040188" cy="479822"/>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Font typeface="Arial"/>
              <a:buNone/>
              <a:defRPr sz="2400" b="1"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nl-NL" dirty="0">
                <a:solidFill>
                  <a:schemeClr val="tx2">
                    <a:lumMod val="40000"/>
                    <a:lumOff val="60000"/>
                  </a:schemeClr>
                </a:solidFill>
                <a:latin typeface="Arial" panose="020B0604020202020204" pitchFamily="34" charset="0"/>
                <a:cs typeface="Arial" panose="020B0604020202020204" pitchFamily="34" charset="0"/>
              </a:rPr>
              <a:t>Onze adviseurs</a:t>
            </a:r>
            <a:endParaRPr lang="nl-NL" dirty="0"/>
          </a:p>
        </p:txBody>
      </p:sp>
    </p:spTree>
    <p:extLst>
      <p:ext uri="{BB962C8B-B14F-4D97-AF65-F5344CB8AC3E}">
        <p14:creationId xmlns:p14="http://schemas.microsoft.com/office/powerpoint/2010/main" val="2038540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765182" y="1323604"/>
            <a:ext cx="2975083" cy="301355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nl-NL" sz="1600" dirty="0"/>
          </a:p>
          <a:p>
            <a:pPr marL="0" indent="0">
              <a:lnSpc>
                <a:spcPct val="120000"/>
              </a:lnSpc>
              <a:buNone/>
            </a:pPr>
            <a:endParaRPr lang="en-US" sz="1600" dirty="0">
              <a:latin typeface="Myriad Pro"/>
              <a:cs typeface="Myriad Pro"/>
            </a:endParaRPr>
          </a:p>
          <a:p>
            <a:pPr marL="0" indent="0">
              <a:lnSpc>
                <a:spcPct val="120000"/>
              </a:lnSpc>
              <a:buNone/>
            </a:pPr>
            <a:endParaRPr lang="en-US" sz="1600" dirty="0">
              <a:latin typeface="Myriad Pro"/>
              <a:cs typeface="Myriad Pro"/>
            </a:endParaRPr>
          </a:p>
        </p:txBody>
      </p:sp>
      <p:sp>
        <p:nvSpPr>
          <p:cNvPr id="7" name="Content Placeholder 2">
            <a:extLst>
              <a:ext uri="{FF2B5EF4-FFF2-40B4-BE49-F238E27FC236}">
                <a16:creationId xmlns:a16="http://schemas.microsoft.com/office/drawing/2014/main" id="{335366ED-CB26-46DA-B19C-0564B934F107}"/>
              </a:ext>
            </a:extLst>
          </p:cNvPr>
          <p:cNvSpPr txBox="1">
            <a:spLocks/>
          </p:cNvSpPr>
          <p:nvPr/>
        </p:nvSpPr>
        <p:spPr>
          <a:xfrm>
            <a:off x="478747" y="1426761"/>
            <a:ext cx="2975083" cy="301355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endParaRPr lang="en-US" sz="1600" dirty="0">
              <a:latin typeface="Myriad Pro"/>
              <a:cs typeface="Myriad Pro"/>
            </a:endParaRPr>
          </a:p>
        </p:txBody>
      </p:sp>
      <p:sp>
        <p:nvSpPr>
          <p:cNvPr id="15" name="Tijdelijke aanduiding voor inhoud 14">
            <a:extLst>
              <a:ext uri="{FF2B5EF4-FFF2-40B4-BE49-F238E27FC236}">
                <a16:creationId xmlns:a16="http://schemas.microsoft.com/office/drawing/2014/main" id="{A505AE68-BA82-4F05-AC26-CEACDD4E5CFF}"/>
              </a:ext>
            </a:extLst>
          </p:cNvPr>
          <p:cNvSpPr>
            <a:spLocks noGrp="1"/>
          </p:cNvSpPr>
          <p:nvPr>
            <p:ph sz="quarter" idx="4"/>
          </p:nvPr>
        </p:nvSpPr>
        <p:spPr>
          <a:xfrm>
            <a:off x="661485" y="2284011"/>
            <a:ext cx="7854348" cy="1148769"/>
          </a:xfrm>
        </p:spPr>
        <p:txBody>
          <a:bodyPr>
            <a:normAutofit/>
          </a:bodyPr>
          <a:lstStyle/>
          <a:p>
            <a:pPr marL="0" indent="0" algn="ctr">
              <a:buNone/>
            </a:pPr>
            <a:r>
              <a:rPr lang="nl-NL" sz="2000" dirty="0">
                <a:solidFill>
                  <a:schemeClr val="bg1">
                    <a:lumMod val="50000"/>
                  </a:schemeClr>
                </a:solidFill>
              </a:rPr>
              <a:t>O.a. Epe - Heerlen - Landgraaf - Oude IJsselstreek - VNG Realisatie - Werkorganisatie Duivenvoorde - Zoetermeer - Zutphen</a:t>
            </a:r>
          </a:p>
        </p:txBody>
      </p:sp>
      <p:pic>
        <p:nvPicPr>
          <p:cNvPr id="18" name="Afbeelding 17">
            <a:extLst>
              <a:ext uri="{FF2B5EF4-FFF2-40B4-BE49-F238E27FC236}">
                <a16:creationId xmlns:a16="http://schemas.microsoft.com/office/drawing/2014/main" id="{F5F852AE-F498-DB4D-869E-171BF0D248AC}"/>
              </a:ext>
            </a:extLst>
          </p:cNvPr>
          <p:cNvPicPr>
            <a:picLocks noChangeAspect="1"/>
          </p:cNvPicPr>
          <p:nvPr/>
        </p:nvPicPr>
        <p:blipFill>
          <a:blip r:embed="rId2"/>
          <a:stretch>
            <a:fillRect/>
          </a:stretch>
        </p:blipFill>
        <p:spPr>
          <a:xfrm>
            <a:off x="6533656" y="462825"/>
            <a:ext cx="2413217" cy="521970"/>
          </a:xfrm>
          <a:prstGeom prst="rect">
            <a:avLst/>
          </a:prstGeom>
        </p:spPr>
      </p:pic>
      <p:pic>
        <p:nvPicPr>
          <p:cNvPr id="22" name="Afbeelding 21">
            <a:extLst>
              <a:ext uri="{FF2B5EF4-FFF2-40B4-BE49-F238E27FC236}">
                <a16:creationId xmlns:a16="http://schemas.microsoft.com/office/drawing/2014/main" id="{09D425E6-7A25-DF43-B850-8D86B15EC552}"/>
              </a:ext>
            </a:extLst>
          </p:cNvPr>
          <p:cNvPicPr>
            <a:picLocks noChangeAspect="1"/>
          </p:cNvPicPr>
          <p:nvPr/>
        </p:nvPicPr>
        <p:blipFill>
          <a:blip r:embed="rId3"/>
          <a:stretch>
            <a:fillRect/>
          </a:stretch>
        </p:blipFill>
        <p:spPr>
          <a:xfrm>
            <a:off x="358790" y="249856"/>
            <a:ext cx="1487256" cy="902611"/>
          </a:xfrm>
          <a:prstGeom prst="rect">
            <a:avLst/>
          </a:prstGeom>
        </p:spPr>
      </p:pic>
      <p:sp>
        <p:nvSpPr>
          <p:cNvPr id="24" name="Tijdelijke aanduiding voor tekst 7">
            <a:extLst>
              <a:ext uri="{FF2B5EF4-FFF2-40B4-BE49-F238E27FC236}">
                <a16:creationId xmlns:a16="http://schemas.microsoft.com/office/drawing/2014/main" id="{E41D8FD2-D358-B946-B1E2-9731DB836EC1}"/>
              </a:ext>
            </a:extLst>
          </p:cNvPr>
          <p:cNvSpPr txBox="1">
            <a:spLocks/>
          </p:cNvSpPr>
          <p:nvPr/>
        </p:nvSpPr>
        <p:spPr>
          <a:xfrm>
            <a:off x="2493468" y="444627"/>
            <a:ext cx="4040188" cy="479822"/>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Font typeface="Arial"/>
              <a:buNone/>
              <a:defRPr sz="2400" b="1"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nl-NL" dirty="0">
                <a:solidFill>
                  <a:schemeClr val="tx2">
                    <a:lumMod val="40000"/>
                    <a:lumOff val="60000"/>
                  </a:schemeClr>
                </a:solidFill>
                <a:latin typeface="Arial" panose="020B0604020202020204" pitchFamily="34" charset="0"/>
                <a:cs typeface="Arial" panose="020B0604020202020204" pitchFamily="34" charset="0"/>
              </a:rPr>
              <a:t>Opdrachtgevers</a:t>
            </a:r>
            <a:endParaRPr lang="nl-NL" dirty="0"/>
          </a:p>
        </p:txBody>
      </p:sp>
    </p:spTree>
    <p:extLst>
      <p:ext uri="{BB962C8B-B14F-4D97-AF65-F5344CB8AC3E}">
        <p14:creationId xmlns:p14="http://schemas.microsoft.com/office/powerpoint/2010/main" val="2921214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168398E8-6995-494F-96D1-6BF0A0AE2275}"/>
              </a:ext>
            </a:extLst>
          </p:cNvPr>
          <p:cNvPicPr>
            <a:picLocks noChangeAspect="1"/>
          </p:cNvPicPr>
          <p:nvPr/>
        </p:nvPicPr>
        <p:blipFill rotWithShape="1">
          <a:blip r:embed="rId3"/>
          <a:srcRect r="1629"/>
          <a:stretch/>
        </p:blipFill>
        <p:spPr>
          <a:xfrm>
            <a:off x="3901440" y="1508041"/>
            <a:ext cx="5171440" cy="2536902"/>
          </a:xfrm>
          <a:prstGeom prst="rect">
            <a:avLst/>
          </a:prstGeom>
        </p:spPr>
      </p:pic>
      <p:sp>
        <p:nvSpPr>
          <p:cNvPr id="3" name="Content Placeholder 2"/>
          <p:cNvSpPr>
            <a:spLocks noGrp="1"/>
          </p:cNvSpPr>
          <p:nvPr>
            <p:ph sz="half" idx="2"/>
          </p:nvPr>
        </p:nvSpPr>
        <p:spPr/>
        <p:txBody>
          <a:bodyPr>
            <a:noAutofit/>
          </a:bodyPr>
          <a:lstStyle/>
          <a:p>
            <a:pPr marL="0" indent="0">
              <a:buNone/>
            </a:pPr>
            <a:endParaRPr lang="nl-NL" sz="1200" dirty="0">
              <a:solidFill>
                <a:schemeClr val="bg1">
                  <a:lumMod val="50000"/>
                </a:schemeClr>
              </a:solidFill>
            </a:endParaRPr>
          </a:p>
          <a:p>
            <a:pPr marL="0" indent="0">
              <a:buNone/>
            </a:pPr>
            <a:r>
              <a:rPr lang="nl-NL" sz="1200" dirty="0">
                <a:solidFill>
                  <a:schemeClr val="bg1">
                    <a:lumMod val="50000"/>
                  </a:schemeClr>
                </a:solidFill>
              </a:rPr>
              <a:t>Wilt u meer weten over of bent u geïnteresseerd in de ‘Stroomversneller informatievoorziening Omgevingswet’? Drink dan een kop koffie met een van ons.</a:t>
            </a:r>
            <a:br>
              <a:rPr lang="nl-NL" sz="1200" dirty="0">
                <a:solidFill>
                  <a:schemeClr val="bg1">
                    <a:lumMod val="50000"/>
                  </a:schemeClr>
                </a:solidFill>
              </a:rPr>
            </a:br>
            <a:br>
              <a:rPr lang="nl-NL" sz="1200" dirty="0">
                <a:solidFill>
                  <a:schemeClr val="bg1">
                    <a:lumMod val="50000"/>
                  </a:schemeClr>
                </a:solidFill>
              </a:rPr>
            </a:br>
            <a:br>
              <a:rPr lang="nl-NL" sz="1200" dirty="0">
                <a:solidFill>
                  <a:schemeClr val="bg1">
                    <a:lumMod val="50000"/>
                  </a:schemeClr>
                </a:solidFill>
              </a:rPr>
            </a:br>
            <a:br>
              <a:rPr lang="nl-NL" sz="1200" dirty="0">
                <a:solidFill>
                  <a:schemeClr val="bg1">
                    <a:lumMod val="50000"/>
                  </a:schemeClr>
                </a:solidFill>
              </a:rPr>
            </a:br>
            <a:br>
              <a:rPr lang="nl-NL" sz="1200" dirty="0">
                <a:solidFill>
                  <a:schemeClr val="bg1">
                    <a:lumMod val="50000"/>
                  </a:schemeClr>
                </a:solidFill>
              </a:rPr>
            </a:br>
            <a:r>
              <a:rPr lang="nl-NL" sz="1200" dirty="0">
                <a:solidFill>
                  <a:schemeClr val="bg1">
                    <a:lumMod val="50000"/>
                  </a:schemeClr>
                </a:solidFill>
              </a:rPr>
              <a:t>	</a:t>
            </a:r>
          </a:p>
          <a:p>
            <a:pPr marL="0" indent="0">
              <a:buNone/>
            </a:pPr>
            <a:endParaRPr lang="nl-NL" sz="1100" dirty="0">
              <a:solidFill>
                <a:schemeClr val="bg1">
                  <a:lumMod val="50000"/>
                </a:schemeClr>
              </a:solidFill>
            </a:endParaRPr>
          </a:p>
          <a:p>
            <a:pPr marL="0" indent="0">
              <a:lnSpc>
                <a:spcPct val="120000"/>
              </a:lnSpc>
              <a:buNone/>
            </a:pPr>
            <a:endParaRPr lang="en-US" sz="1100" dirty="0">
              <a:solidFill>
                <a:schemeClr val="bg1">
                  <a:lumMod val="50000"/>
                </a:schemeClr>
              </a:solidFill>
              <a:latin typeface="Myriad Pro"/>
              <a:cs typeface="Myriad Pro"/>
            </a:endParaRPr>
          </a:p>
          <a:p>
            <a:pPr marL="0" indent="0">
              <a:lnSpc>
                <a:spcPct val="120000"/>
              </a:lnSpc>
              <a:buNone/>
            </a:pPr>
            <a:endParaRPr lang="en-US" sz="1100" dirty="0">
              <a:solidFill>
                <a:schemeClr val="bg1">
                  <a:lumMod val="50000"/>
                </a:schemeClr>
              </a:solidFill>
              <a:latin typeface="Myriad Pro"/>
              <a:cs typeface="Myriad Pro"/>
            </a:endParaRPr>
          </a:p>
          <a:p>
            <a:pPr marL="0" indent="0">
              <a:buNone/>
            </a:pPr>
            <a:endParaRPr lang="en-US" sz="1100" b="1" dirty="0">
              <a:solidFill>
                <a:schemeClr val="bg1">
                  <a:lumMod val="50000"/>
                </a:schemeClr>
              </a:solidFill>
              <a:latin typeface="+mj-lt"/>
              <a:cs typeface="Myriad Pro Semibold"/>
            </a:endParaRPr>
          </a:p>
        </p:txBody>
      </p:sp>
      <p:sp>
        <p:nvSpPr>
          <p:cNvPr id="28" name="Tijdelijke aanduiding voor inhoud 27">
            <a:extLst>
              <a:ext uri="{FF2B5EF4-FFF2-40B4-BE49-F238E27FC236}">
                <a16:creationId xmlns:a16="http://schemas.microsoft.com/office/drawing/2014/main" id="{339899AD-BF7B-4F23-802A-0531A33F5062}"/>
              </a:ext>
            </a:extLst>
          </p:cNvPr>
          <p:cNvSpPr>
            <a:spLocks noGrp="1"/>
          </p:cNvSpPr>
          <p:nvPr>
            <p:ph sz="quarter" idx="4"/>
          </p:nvPr>
        </p:nvSpPr>
        <p:spPr>
          <a:xfrm>
            <a:off x="4594709" y="2738621"/>
            <a:ext cx="1203918" cy="374268"/>
          </a:xfrm>
        </p:spPr>
        <p:txBody>
          <a:bodyPr>
            <a:normAutofit/>
          </a:bodyPr>
          <a:lstStyle/>
          <a:p>
            <a:pPr marL="0" indent="0">
              <a:buNone/>
            </a:pPr>
            <a:r>
              <a:rPr lang="nl-NL" sz="1200" b="1" dirty="0"/>
              <a:t>Roel Ottens</a:t>
            </a:r>
          </a:p>
        </p:txBody>
      </p:sp>
      <p:sp>
        <p:nvSpPr>
          <p:cNvPr id="7" name="Content Placeholder 2">
            <a:extLst>
              <a:ext uri="{FF2B5EF4-FFF2-40B4-BE49-F238E27FC236}">
                <a16:creationId xmlns:a16="http://schemas.microsoft.com/office/drawing/2014/main" id="{335366ED-CB26-46DA-B19C-0564B934F107}"/>
              </a:ext>
            </a:extLst>
          </p:cNvPr>
          <p:cNvSpPr txBox="1">
            <a:spLocks/>
          </p:cNvSpPr>
          <p:nvPr/>
        </p:nvSpPr>
        <p:spPr>
          <a:xfrm>
            <a:off x="478747" y="1426761"/>
            <a:ext cx="2975083" cy="301355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endParaRPr lang="en-US" sz="1600" dirty="0">
              <a:latin typeface="Myriad Pro"/>
              <a:cs typeface="Myriad Pro"/>
            </a:endParaRPr>
          </a:p>
        </p:txBody>
      </p:sp>
      <p:sp>
        <p:nvSpPr>
          <p:cNvPr id="11" name="Tekstvak 10">
            <a:extLst>
              <a:ext uri="{FF2B5EF4-FFF2-40B4-BE49-F238E27FC236}">
                <a16:creationId xmlns:a16="http://schemas.microsoft.com/office/drawing/2014/main" id="{62685FB2-3E75-410D-B482-E4354B2C85E1}"/>
              </a:ext>
            </a:extLst>
          </p:cNvPr>
          <p:cNvSpPr txBox="1"/>
          <p:nvPr/>
        </p:nvSpPr>
        <p:spPr>
          <a:xfrm>
            <a:off x="582963" y="2762690"/>
            <a:ext cx="3377445" cy="1407180"/>
          </a:xfrm>
          <a:prstGeom prst="rect">
            <a:avLst/>
          </a:prstGeom>
          <a:solidFill>
            <a:schemeClr val="tx2">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lnSpc>
                <a:spcPct val="120000"/>
              </a:lnSpc>
            </a:pPr>
            <a:r>
              <a:rPr lang="nl-NL" sz="1200" i="1" dirty="0"/>
              <a:t>“Kenniscentrum Omgevingswet helpt gemeenten om de overvloed aan beschikbare informatie over de opgave toegankelijk te maken en te vertalen naar de eigen gemeentelijke praktijk. Onze aanpak geeft overzicht, inzicht en structuur zodat tijdig voldaan kan worden aan de Omgevingswet.”</a:t>
            </a:r>
          </a:p>
        </p:txBody>
      </p:sp>
      <p:sp>
        <p:nvSpPr>
          <p:cNvPr id="30" name="Tekstvak 29">
            <a:extLst>
              <a:ext uri="{FF2B5EF4-FFF2-40B4-BE49-F238E27FC236}">
                <a16:creationId xmlns:a16="http://schemas.microsoft.com/office/drawing/2014/main" id="{655EF0A8-EFC3-4C47-8C02-B9ACC3415EED}"/>
              </a:ext>
            </a:extLst>
          </p:cNvPr>
          <p:cNvSpPr txBox="1"/>
          <p:nvPr/>
        </p:nvSpPr>
        <p:spPr>
          <a:xfrm>
            <a:off x="7283064" y="2300184"/>
            <a:ext cx="2117969" cy="600164"/>
          </a:xfrm>
          <a:prstGeom prst="rect">
            <a:avLst/>
          </a:prstGeom>
          <a:noFill/>
        </p:spPr>
        <p:txBody>
          <a:bodyPr wrap="square" rtlCol="0">
            <a:spAutoFit/>
          </a:bodyPr>
          <a:lstStyle/>
          <a:p>
            <a:r>
              <a:rPr lang="nl-NL" sz="1100" dirty="0">
                <a:solidFill>
                  <a:schemeClr val="bg1">
                    <a:lumMod val="50000"/>
                  </a:schemeClr>
                </a:solidFill>
              </a:rPr>
              <a:t>06 28 42 18 62</a:t>
            </a:r>
            <a:br>
              <a:rPr lang="nl-NL" sz="1100" dirty="0">
                <a:solidFill>
                  <a:schemeClr val="bg1">
                    <a:lumMod val="50000"/>
                  </a:schemeClr>
                </a:solidFill>
              </a:rPr>
            </a:br>
            <a:r>
              <a:rPr lang="nl-NL" sz="1100" dirty="0">
                <a:solidFill>
                  <a:schemeClr val="bg1">
                    <a:lumMod val="50000"/>
                  </a:schemeClr>
                </a:solidFill>
              </a:rPr>
              <a:t>r.schel@telengy.nl</a:t>
            </a:r>
            <a:br>
              <a:rPr lang="nl-NL" sz="1100" dirty="0"/>
            </a:br>
            <a:r>
              <a:rPr lang="nl-NL" sz="1100" dirty="0">
                <a:hlinkClick r:id="rId4"/>
              </a:rPr>
              <a:t>Roald Schel</a:t>
            </a:r>
            <a:endParaRPr lang="nl-NL" sz="1100" dirty="0"/>
          </a:p>
        </p:txBody>
      </p:sp>
      <p:grpSp>
        <p:nvGrpSpPr>
          <p:cNvPr id="36" name="Groep 35">
            <a:extLst>
              <a:ext uri="{FF2B5EF4-FFF2-40B4-BE49-F238E27FC236}">
                <a16:creationId xmlns:a16="http://schemas.microsoft.com/office/drawing/2014/main" id="{93849DF8-ADCA-4BE8-900F-422CC96C1293}"/>
              </a:ext>
            </a:extLst>
          </p:cNvPr>
          <p:cNvGrpSpPr/>
          <p:nvPr/>
        </p:nvGrpSpPr>
        <p:grpSpPr>
          <a:xfrm>
            <a:off x="6974580" y="2334091"/>
            <a:ext cx="215513" cy="532969"/>
            <a:chOff x="4551440" y="1949409"/>
            <a:chExt cx="215513" cy="532969"/>
          </a:xfrm>
        </p:grpSpPr>
        <p:pic>
          <p:nvPicPr>
            <p:cNvPr id="32" name="Picture 3" descr="Image result for linkedin">
              <a:hlinkClick r:id="rId5"/>
              <a:extLst>
                <a:ext uri="{FF2B5EF4-FFF2-40B4-BE49-F238E27FC236}">
                  <a16:creationId xmlns:a16="http://schemas.microsoft.com/office/drawing/2014/main" id="{9C9A80F0-7CE1-4044-91C5-39E9EFE1C2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7070" y="2314957"/>
              <a:ext cx="185967" cy="167421"/>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ep 28">
              <a:extLst>
                <a:ext uri="{FF2B5EF4-FFF2-40B4-BE49-F238E27FC236}">
                  <a16:creationId xmlns:a16="http://schemas.microsoft.com/office/drawing/2014/main" id="{4925DD0E-AFAE-48C7-9D70-BA7750F0FB0C}"/>
                </a:ext>
              </a:extLst>
            </p:cNvPr>
            <p:cNvGrpSpPr/>
            <p:nvPr/>
          </p:nvGrpSpPr>
          <p:grpSpPr>
            <a:xfrm>
              <a:off x="4551440" y="1949409"/>
              <a:ext cx="215513" cy="352065"/>
              <a:chOff x="4551440" y="1949409"/>
              <a:chExt cx="215513" cy="352065"/>
            </a:xfrm>
          </p:grpSpPr>
          <p:pic>
            <p:nvPicPr>
              <p:cNvPr id="33" name="Graphic 32" descr="Hoorn">
                <a:extLst>
                  <a:ext uri="{FF2B5EF4-FFF2-40B4-BE49-F238E27FC236}">
                    <a16:creationId xmlns:a16="http://schemas.microsoft.com/office/drawing/2014/main" id="{7BC488C8-8629-44E5-9099-2DEBEAC309E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66751" y="1949409"/>
                <a:ext cx="160575" cy="144561"/>
              </a:xfrm>
              <a:prstGeom prst="rect">
                <a:avLst/>
              </a:prstGeom>
            </p:spPr>
          </p:pic>
          <p:pic>
            <p:nvPicPr>
              <p:cNvPr id="34" name="Graphic 33" descr="Envelop">
                <a:extLst>
                  <a:ext uri="{FF2B5EF4-FFF2-40B4-BE49-F238E27FC236}">
                    <a16:creationId xmlns:a16="http://schemas.microsoft.com/office/drawing/2014/main" id="{C65A5522-D92A-427B-98E2-AB3E31AD88C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51440" y="2107454"/>
                <a:ext cx="215513" cy="194020"/>
              </a:xfrm>
              <a:prstGeom prst="rect">
                <a:avLst/>
              </a:prstGeom>
            </p:spPr>
          </p:pic>
        </p:grpSp>
      </p:grpSp>
      <p:sp>
        <p:nvSpPr>
          <p:cNvPr id="35" name="Tekstvak 34">
            <a:extLst>
              <a:ext uri="{FF2B5EF4-FFF2-40B4-BE49-F238E27FC236}">
                <a16:creationId xmlns:a16="http://schemas.microsoft.com/office/drawing/2014/main" id="{EF05B8D1-561D-45EC-BD15-C62DC0A30EF1}"/>
              </a:ext>
            </a:extLst>
          </p:cNvPr>
          <p:cNvSpPr txBox="1"/>
          <p:nvPr/>
        </p:nvSpPr>
        <p:spPr>
          <a:xfrm>
            <a:off x="4944998" y="3048597"/>
            <a:ext cx="2117969" cy="600164"/>
          </a:xfrm>
          <a:prstGeom prst="rect">
            <a:avLst/>
          </a:prstGeom>
          <a:noFill/>
        </p:spPr>
        <p:txBody>
          <a:bodyPr wrap="square" rtlCol="0">
            <a:spAutoFit/>
          </a:bodyPr>
          <a:lstStyle/>
          <a:p>
            <a:r>
              <a:rPr lang="nl-NL" sz="1100" dirty="0">
                <a:solidFill>
                  <a:schemeClr val="bg1">
                    <a:lumMod val="50000"/>
                  </a:schemeClr>
                </a:solidFill>
              </a:rPr>
              <a:t>06 50 43 15 77</a:t>
            </a:r>
            <a:br>
              <a:rPr lang="nl-NL" sz="1100" dirty="0">
                <a:solidFill>
                  <a:schemeClr val="bg1">
                    <a:lumMod val="50000"/>
                  </a:schemeClr>
                </a:solidFill>
              </a:rPr>
            </a:br>
            <a:r>
              <a:rPr lang="nl-NL" sz="1100" dirty="0">
                <a:solidFill>
                  <a:schemeClr val="bg1">
                    <a:lumMod val="50000"/>
                  </a:schemeClr>
                </a:solidFill>
              </a:rPr>
              <a:t>r.ottens@telengy.nl</a:t>
            </a:r>
            <a:br>
              <a:rPr lang="nl-NL" sz="1100" dirty="0"/>
            </a:br>
            <a:r>
              <a:rPr lang="nl-NL" sz="1100" dirty="0">
                <a:hlinkClick r:id="rId11"/>
              </a:rPr>
              <a:t>Roel Ottens</a:t>
            </a:r>
            <a:endParaRPr lang="nl-NL" sz="1100" dirty="0"/>
          </a:p>
        </p:txBody>
      </p:sp>
      <p:grpSp>
        <p:nvGrpSpPr>
          <p:cNvPr id="41" name="Groep 40">
            <a:extLst>
              <a:ext uri="{FF2B5EF4-FFF2-40B4-BE49-F238E27FC236}">
                <a16:creationId xmlns:a16="http://schemas.microsoft.com/office/drawing/2014/main" id="{1BEE5737-2BFA-4639-A46A-3BD62BDB7A28}"/>
              </a:ext>
            </a:extLst>
          </p:cNvPr>
          <p:cNvGrpSpPr/>
          <p:nvPr/>
        </p:nvGrpSpPr>
        <p:grpSpPr>
          <a:xfrm>
            <a:off x="4658121" y="3061510"/>
            <a:ext cx="215513" cy="532969"/>
            <a:chOff x="4551440" y="1949409"/>
            <a:chExt cx="215513" cy="532969"/>
          </a:xfrm>
        </p:grpSpPr>
        <p:pic>
          <p:nvPicPr>
            <p:cNvPr id="42" name="Picture 3" descr="Image result for linkedin">
              <a:hlinkClick r:id="rId5"/>
              <a:extLst>
                <a:ext uri="{FF2B5EF4-FFF2-40B4-BE49-F238E27FC236}">
                  <a16:creationId xmlns:a16="http://schemas.microsoft.com/office/drawing/2014/main" id="{515131AB-2BCF-4055-9D05-ED225A35F5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7070" y="2314957"/>
              <a:ext cx="185967" cy="167421"/>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ep 42">
              <a:extLst>
                <a:ext uri="{FF2B5EF4-FFF2-40B4-BE49-F238E27FC236}">
                  <a16:creationId xmlns:a16="http://schemas.microsoft.com/office/drawing/2014/main" id="{7F1F1805-E530-4BFB-B743-82C13FF15DE0}"/>
                </a:ext>
              </a:extLst>
            </p:cNvPr>
            <p:cNvGrpSpPr/>
            <p:nvPr/>
          </p:nvGrpSpPr>
          <p:grpSpPr>
            <a:xfrm>
              <a:off x="4551440" y="1949409"/>
              <a:ext cx="215513" cy="352065"/>
              <a:chOff x="4551440" y="1949409"/>
              <a:chExt cx="215513" cy="352065"/>
            </a:xfrm>
          </p:grpSpPr>
          <p:pic>
            <p:nvPicPr>
              <p:cNvPr id="44" name="Graphic 43" descr="Hoorn">
                <a:extLst>
                  <a:ext uri="{FF2B5EF4-FFF2-40B4-BE49-F238E27FC236}">
                    <a16:creationId xmlns:a16="http://schemas.microsoft.com/office/drawing/2014/main" id="{67B90D08-85E8-45CC-8358-F8109BA179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66751" y="1949409"/>
                <a:ext cx="160575" cy="144561"/>
              </a:xfrm>
              <a:prstGeom prst="rect">
                <a:avLst/>
              </a:prstGeom>
            </p:spPr>
          </p:pic>
          <p:pic>
            <p:nvPicPr>
              <p:cNvPr id="45" name="Graphic 44" descr="Envelop">
                <a:extLst>
                  <a:ext uri="{FF2B5EF4-FFF2-40B4-BE49-F238E27FC236}">
                    <a16:creationId xmlns:a16="http://schemas.microsoft.com/office/drawing/2014/main" id="{19B70608-BD4D-4906-817F-A151463C14D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51440" y="2107454"/>
                <a:ext cx="215513" cy="194020"/>
              </a:xfrm>
              <a:prstGeom prst="rect">
                <a:avLst/>
              </a:prstGeom>
            </p:spPr>
          </p:pic>
        </p:grpSp>
      </p:grpSp>
      <p:pic>
        <p:nvPicPr>
          <p:cNvPr id="22" name="Afbeelding 21">
            <a:extLst>
              <a:ext uri="{FF2B5EF4-FFF2-40B4-BE49-F238E27FC236}">
                <a16:creationId xmlns:a16="http://schemas.microsoft.com/office/drawing/2014/main" id="{90865F83-8EC5-2A4F-B72B-C06FFD8533D5}"/>
              </a:ext>
            </a:extLst>
          </p:cNvPr>
          <p:cNvPicPr>
            <a:picLocks noChangeAspect="1"/>
          </p:cNvPicPr>
          <p:nvPr/>
        </p:nvPicPr>
        <p:blipFill>
          <a:blip r:embed="rId12"/>
          <a:stretch>
            <a:fillRect/>
          </a:stretch>
        </p:blipFill>
        <p:spPr>
          <a:xfrm>
            <a:off x="6533656" y="462825"/>
            <a:ext cx="2413217" cy="521970"/>
          </a:xfrm>
          <a:prstGeom prst="rect">
            <a:avLst/>
          </a:prstGeom>
        </p:spPr>
      </p:pic>
      <p:sp>
        <p:nvSpPr>
          <p:cNvPr id="37" name="Tijdelijke aanduiding voor tekst 7">
            <a:extLst>
              <a:ext uri="{FF2B5EF4-FFF2-40B4-BE49-F238E27FC236}">
                <a16:creationId xmlns:a16="http://schemas.microsoft.com/office/drawing/2014/main" id="{166A5D03-AAB8-7746-995F-698946CF2A03}"/>
              </a:ext>
            </a:extLst>
          </p:cNvPr>
          <p:cNvSpPr txBox="1">
            <a:spLocks/>
          </p:cNvSpPr>
          <p:nvPr/>
        </p:nvSpPr>
        <p:spPr>
          <a:xfrm>
            <a:off x="457200" y="1293575"/>
            <a:ext cx="4040188" cy="479822"/>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Font typeface="Arial"/>
              <a:buNone/>
              <a:defRPr sz="2400" b="1"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nl-NL" dirty="0">
                <a:solidFill>
                  <a:schemeClr val="tx2">
                    <a:lumMod val="40000"/>
                    <a:lumOff val="60000"/>
                  </a:schemeClr>
                </a:solidFill>
                <a:latin typeface="Arial" panose="020B0604020202020204" pitchFamily="34" charset="0"/>
                <a:cs typeface="Arial" panose="020B0604020202020204" pitchFamily="34" charset="0"/>
              </a:rPr>
              <a:t>Meer weten?</a:t>
            </a:r>
            <a:endParaRPr lang="nl-NL" dirty="0"/>
          </a:p>
        </p:txBody>
      </p:sp>
      <p:sp>
        <p:nvSpPr>
          <p:cNvPr id="24" name="Tijdelijke aanduiding voor inhoud 27">
            <a:extLst>
              <a:ext uri="{FF2B5EF4-FFF2-40B4-BE49-F238E27FC236}">
                <a16:creationId xmlns:a16="http://schemas.microsoft.com/office/drawing/2014/main" id="{B707D70E-A9A2-F547-A570-8C7D0159C8F9}"/>
              </a:ext>
            </a:extLst>
          </p:cNvPr>
          <p:cNvSpPr txBox="1">
            <a:spLocks/>
          </p:cNvSpPr>
          <p:nvPr/>
        </p:nvSpPr>
        <p:spPr>
          <a:xfrm>
            <a:off x="6879953" y="2012553"/>
            <a:ext cx="969328" cy="3944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buFont typeface="Arial"/>
              <a:buNone/>
            </a:pPr>
            <a:r>
              <a:rPr lang="nl-NL" sz="1200" b="1" dirty="0"/>
              <a:t>Roald Schel</a:t>
            </a:r>
          </a:p>
        </p:txBody>
      </p:sp>
    </p:spTree>
    <p:extLst>
      <p:ext uri="{BB962C8B-B14F-4D97-AF65-F5344CB8AC3E}">
        <p14:creationId xmlns:p14="http://schemas.microsoft.com/office/powerpoint/2010/main" val="32857396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2106</TotalTime>
  <Words>601</Words>
  <Application>Microsoft Macintosh PowerPoint</Application>
  <PresentationFormat>Diavoorstelling (16:9)</PresentationFormat>
  <Paragraphs>56</Paragraphs>
  <Slides>9</Slides>
  <Notes>3</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9</vt:i4>
      </vt:variant>
    </vt:vector>
  </HeadingPairs>
  <TitlesOfParts>
    <vt:vector size="14" baseType="lpstr">
      <vt:lpstr>Arial</vt:lpstr>
      <vt:lpstr>Calibri</vt:lpstr>
      <vt:lpstr>Myriad Pro</vt:lpstr>
      <vt:lpstr>Myriad Pro Semibold</vt:lpstr>
      <vt:lpstr>Office Theme</vt:lpstr>
      <vt:lpstr>PowerPoint-presentatie</vt:lpstr>
      <vt:lpstr>Stroomversneller</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dc:creator>
  <cp:lastModifiedBy>Peter ter Telgte</cp:lastModifiedBy>
  <cp:revision>108</cp:revision>
  <cp:lastPrinted>2019-05-20T11:16:51Z</cp:lastPrinted>
  <dcterms:created xsi:type="dcterms:W3CDTF">2016-09-16T08:32:14Z</dcterms:created>
  <dcterms:modified xsi:type="dcterms:W3CDTF">2019-05-20T11:36:48Z</dcterms:modified>
</cp:coreProperties>
</file>